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1"/>
  </p:sldMasterIdLst>
  <p:notesMasterIdLst>
    <p:notesMasterId r:id="rId27"/>
  </p:notesMasterIdLst>
  <p:handoutMasterIdLst>
    <p:handoutMasterId r:id="rId28"/>
  </p:handoutMasterIdLst>
  <p:sldIdLst>
    <p:sldId id="890" r:id="rId2"/>
    <p:sldId id="891" r:id="rId3"/>
    <p:sldId id="458" r:id="rId4"/>
    <p:sldId id="815" r:id="rId5"/>
    <p:sldId id="459" r:id="rId6"/>
    <p:sldId id="460" r:id="rId7"/>
    <p:sldId id="461" r:id="rId8"/>
    <p:sldId id="462" r:id="rId9"/>
    <p:sldId id="463" r:id="rId10"/>
    <p:sldId id="465" r:id="rId11"/>
    <p:sldId id="464" r:id="rId12"/>
    <p:sldId id="848" r:id="rId13"/>
    <p:sldId id="324" r:id="rId14"/>
    <p:sldId id="457" r:id="rId15"/>
    <p:sldId id="871" r:id="rId16"/>
    <p:sldId id="440" r:id="rId17"/>
    <p:sldId id="526" r:id="rId18"/>
    <p:sldId id="527" r:id="rId19"/>
    <p:sldId id="530" r:id="rId20"/>
    <p:sldId id="528" r:id="rId21"/>
    <p:sldId id="529" r:id="rId22"/>
    <p:sldId id="861" r:id="rId23"/>
    <p:sldId id="433" r:id="rId24"/>
    <p:sldId id="888" r:id="rId25"/>
    <p:sldId id="892" r:id="rId26"/>
  </p:sldIdLst>
  <p:sldSz cx="9144000" cy="6858000" type="screen4x3"/>
  <p:notesSz cx="7086600" cy="8686800"/>
  <p:defaultTex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extLst>
    <p:ext uri="{EFAFB233-063F-42B5-8137-9DF3F51BA10A}">
      <p15:sldGuideLst xmlns:p15="http://schemas.microsoft.com/office/powerpoint/2012/main">
        <p15:guide id="1" orient="horz" pos="2184"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648" userDrawn="1">
          <p15:clr>
            <a:srgbClr val="A4A3A4"/>
          </p15:clr>
        </p15:guide>
        <p15:guide id="2" pos="1717" userDrawn="1">
          <p15:clr>
            <a:srgbClr val="A4A3A4"/>
          </p15:clr>
        </p15:guide>
        <p15:guide id="3" orient="horz" pos="2731" userDrawn="1">
          <p15:clr>
            <a:srgbClr val="A4A3A4"/>
          </p15:clr>
        </p15:guide>
        <p15:guide id="4" pos="223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Dearman" initials="DD" lastIdx="15" clrIdx="0">
    <p:extLst>
      <p:ext uri="{19B8F6BF-5375-455C-9EA6-DF929625EA0E}">
        <p15:presenceInfo xmlns:p15="http://schemas.microsoft.com/office/powerpoint/2012/main" userId="8eedfd8940ca3be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27" autoAdjust="0"/>
    <p:restoredTop sz="93750" autoAdjust="0"/>
  </p:normalViewPr>
  <p:slideViewPr>
    <p:cSldViewPr snapToGrid="0" snapToObjects="1">
      <p:cViewPr varScale="1">
        <p:scale>
          <a:sx n="66" d="100"/>
          <a:sy n="66" d="100"/>
        </p:scale>
        <p:origin x="1248" y="48"/>
      </p:cViewPr>
      <p:guideLst>
        <p:guide orient="horz" pos="2184"/>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3768"/>
    </p:cViewPr>
  </p:sorterViewPr>
  <p:notesViewPr>
    <p:cSldViewPr snapToGrid="0" snapToObjects="1" showGuides="1">
      <p:cViewPr varScale="1">
        <p:scale>
          <a:sx n="56" d="100"/>
          <a:sy n="56" d="100"/>
        </p:scale>
        <p:origin x="2480" y="68"/>
      </p:cViewPr>
      <p:guideLst>
        <p:guide orient="horz" pos="3648"/>
        <p:guide pos="1717"/>
        <p:guide orient="horz" pos="2731"/>
        <p:guide pos="223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3070861" cy="434340"/>
          </a:xfrm>
          <a:prstGeom prst="rect">
            <a:avLst/>
          </a:prstGeom>
        </p:spPr>
        <p:txBody>
          <a:bodyPr vert="horz" lIns="93805" tIns="46902" rIns="93805" bIns="46902" rtlCol="0"/>
          <a:lstStyle>
            <a:lvl1pPr algn="l">
              <a:defRPr sz="1200"/>
            </a:lvl1pPr>
          </a:lstStyle>
          <a:p>
            <a:endParaRPr lang="en-US"/>
          </a:p>
        </p:txBody>
      </p:sp>
      <p:sp>
        <p:nvSpPr>
          <p:cNvPr id="3" name="Date Placeholder 2"/>
          <p:cNvSpPr>
            <a:spLocks noGrp="1"/>
          </p:cNvSpPr>
          <p:nvPr>
            <p:ph type="dt" sz="quarter" idx="1"/>
          </p:nvPr>
        </p:nvSpPr>
        <p:spPr>
          <a:xfrm>
            <a:off x="4014103" y="0"/>
            <a:ext cx="3070861" cy="434340"/>
          </a:xfrm>
          <a:prstGeom prst="rect">
            <a:avLst/>
          </a:prstGeom>
        </p:spPr>
        <p:txBody>
          <a:bodyPr vert="horz" lIns="93805" tIns="46902" rIns="93805" bIns="46902" rtlCol="0"/>
          <a:lstStyle>
            <a:lvl1pPr algn="r">
              <a:defRPr sz="1200"/>
            </a:lvl1pPr>
          </a:lstStyle>
          <a:p>
            <a:fld id="{1E809FF1-4882-BA4F-88CE-CE81967FB135}" type="datetime1">
              <a:rPr lang="en-US" smtClean="0"/>
              <a:t>2/29/2024</a:t>
            </a:fld>
            <a:endParaRPr lang="en-US"/>
          </a:p>
        </p:txBody>
      </p:sp>
      <p:sp>
        <p:nvSpPr>
          <p:cNvPr id="4" name="Footer Placeholder 3"/>
          <p:cNvSpPr>
            <a:spLocks noGrp="1"/>
          </p:cNvSpPr>
          <p:nvPr>
            <p:ph type="ftr" sz="quarter" idx="2"/>
          </p:nvPr>
        </p:nvSpPr>
        <p:spPr>
          <a:xfrm>
            <a:off x="4" y="8250954"/>
            <a:ext cx="3070861" cy="434340"/>
          </a:xfrm>
          <a:prstGeom prst="rect">
            <a:avLst/>
          </a:prstGeom>
        </p:spPr>
        <p:txBody>
          <a:bodyPr vert="horz" lIns="93805" tIns="46902" rIns="93805" bIns="46902" rtlCol="0" anchor="b"/>
          <a:lstStyle>
            <a:lvl1pPr algn="l">
              <a:defRPr sz="1200"/>
            </a:lvl1pPr>
          </a:lstStyle>
          <a:p>
            <a:endParaRPr lang="en-US"/>
          </a:p>
        </p:txBody>
      </p:sp>
      <p:sp>
        <p:nvSpPr>
          <p:cNvPr id="5" name="Slide Number Placeholder 4"/>
          <p:cNvSpPr>
            <a:spLocks noGrp="1"/>
          </p:cNvSpPr>
          <p:nvPr>
            <p:ph type="sldNum" sz="quarter" idx="3"/>
          </p:nvPr>
        </p:nvSpPr>
        <p:spPr>
          <a:xfrm>
            <a:off x="4014103" y="8250954"/>
            <a:ext cx="3070861" cy="434340"/>
          </a:xfrm>
          <a:prstGeom prst="rect">
            <a:avLst/>
          </a:prstGeom>
        </p:spPr>
        <p:txBody>
          <a:bodyPr vert="horz" lIns="93805" tIns="46902" rIns="93805" bIns="46902" rtlCol="0" anchor="b"/>
          <a:lstStyle>
            <a:lvl1pPr algn="r">
              <a:defRPr sz="1200"/>
            </a:lvl1pPr>
          </a:lstStyle>
          <a:p>
            <a:fld id="{ECDDEB3D-D7F1-0B42-B5AF-69779178F85B}" type="slidenum">
              <a:rPr lang="en-US" smtClean="0"/>
              <a:t>‹#›</a:t>
            </a:fld>
            <a:endParaRPr lang="en-US"/>
          </a:p>
        </p:txBody>
      </p:sp>
    </p:spTree>
    <p:extLst>
      <p:ext uri="{BB962C8B-B14F-4D97-AF65-F5344CB8AC3E}">
        <p14:creationId xmlns:p14="http://schemas.microsoft.com/office/powerpoint/2010/main" val="21061744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4" y="0"/>
            <a:ext cx="3070861" cy="434340"/>
          </a:xfrm>
          <a:prstGeom prst="rect">
            <a:avLst/>
          </a:prstGeom>
          <a:noFill/>
          <a:ln w="9525">
            <a:noFill/>
            <a:miter lim="800000"/>
            <a:headEnd/>
            <a:tailEnd/>
          </a:ln>
        </p:spPr>
        <p:txBody>
          <a:bodyPr vert="horz" wrap="square" lIns="93805" tIns="46902" rIns="93805" bIns="46902" numCol="1" anchor="t" anchorCtr="0" compatLnSpc="1">
            <a:prstTxWarp prst="textNoShape">
              <a:avLst/>
            </a:prstTxWarp>
          </a:bodyPr>
          <a:lstStyle>
            <a:lvl1pPr algn="l">
              <a:defRPr sz="1200"/>
            </a:lvl1pPr>
          </a:lstStyle>
          <a:p>
            <a:pPr>
              <a:defRPr/>
            </a:pPr>
            <a:endParaRPr lang="en-US"/>
          </a:p>
        </p:txBody>
      </p:sp>
      <p:sp>
        <p:nvSpPr>
          <p:cNvPr id="81923" name="Rectangle 3"/>
          <p:cNvSpPr>
            <a:spLocks noGrp="1" noChangeArrowheads="1"/>
          </p:cNvSpPr>
          <p:nvPr>
            <p:ph type="dt" idx="1"/>
          </p:nvPr>
        </p:nvSpPr>
        <p:spPr bwMode="auto">
          <a:xfrm>
            <a:off x="4015743" y="0"/>
            <a:ext cx="3070861" cy="434340"/>
          </a:xfrm>
          <a:prstGeom prst="rect">
            <a:avLst/>
          </a:prstGeom>
          <a:noFill/>
          <a:ln w="9525">
            <a:noFill/>
            <a:miter lim="800000"/>
            <a:headEnd/>
            <a:tailEnd/>
          </a:ln>
        </p:spPr>
        <p:txBody>
          <a:bodyPr vert="horz" wrap="square" lIns="93805" tIns="46902" rIns="93805" bIns="46902" numCol="1" anchor="t" anchorCtr="0" compatLnSpc="1">
            <a:prstTxWarp prst="textNoShape">
              <a:avLst/>
            </a:prstTxWarp>
          </a:bodyPr>
          <a:lstStyle>
            <a:lvl1pPr algn="r">
              <a:defRPr sz="1200"/>
            </a:lvl1pPr>
          </a:lstStyle>
          <a:p>
            <a:pPr>
              <a:defRPr/>
            </a:pPr>
            <a:fld id="{9D3A0367-7A95-1C41-9E47-360E5FBB23EB}" type="datetime1">
              <a:rPr lang="en-US" smtClean="0"/>
              <a:t>2/29/2024</a:t>
            </a:fld>
            <a:endParaRPr lang="en-US"/>
          </a:p>
        </p:txBody>
      </p:sp>
      <p:sp>
        <p:nvSpPr>
          <p:cNvPr id="13316" name="Placeholder 4"/>
          <p:cNvSpPr>
            <a:spLocks noGrp="1" noRot="1" noChangeAspect="1" noChangeArrowheads="1" noTextEdit="1"/>
          </p:cNvSpPr>
          <p:nvPr>
            <p:ph type="sldImg" idx="2"/>
          </p:nvPr>
        </p:nvSpPr>
        <p:spPr bwMode="auto">
          <a:xfrm>
            <a:off x="1368425" y="647700"/>
            <a:ext cx="4349750" cy="3262313"/>
          </a:xfrm>
          <a:prstGeom prst="rect">
            <a:avLst/>
          </a:prstGeom>
          <a:noFill/>
          <a:ln w="9525">
            <a:solidFill>
              <a:srgbClr val="000000"/>
            </a:solidFill>
            <a:miter lim="800000"/>
            <a:headEnd/>
            <a:tailEnd/>
          </a:ln>
        </p:spPr>
      </p:sp>
      <p:sp>
        <p:nvSpPr>
          <p:cNvPr id="81925" name="Rectangle 5"/>
          <p:cNvSpPr>
            <a:spLocks noGrp="1" noChangeArrowheads="1"/>
          </p:cNvSpPr>
          <p:nvPr>
            <p:ph type="body" sz="quarter" idx="3"/>
          </p:nvPr>
        </p:nvSpPr>
        <p:spPr bwMode="auto">
          <a:xfrm>
            <a:off x="720985" y="4196899"/>
            <a:ext cx="5740146" cy="3973294"/>
          </a:xfrm>
          <a:prstGeom prst="rect">
            <a:avLst/>
          </a:prstGeom>
          <a:noFill/>
          <a:ln w="9525">
            <a:solidFill>
              <a:srgbClr val="000000"/>
            </a:solidFill>
            <a:miter lim="800000"/>
            <a:headEnd/>
            <a:tailEnd/>
          </a:ln>
        </p:spPr>
        <p:txBody>
          <a:bodyPr vert="horz" wrap="square" lIns="93805" tIns="46902" rIns="93805" bIns="46902"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4" y="8252460"/>
            <a:ext cx="3070861" cy="434340"/>
          </a:xfrm>
          <a:prstGeom prst="rect">
            <a:avLst/>
          </a:prstGeom>
          <a:noFill/>
          <a:ln w="9525">
            <a:noFill/>
            <a:miter lim="800000"/>
            <a:headEnd/>
            <a:tailEnd/>
          </a:ln>
        </p:spPr>
        <p:txBody>
          <a:bodyPr vert="horz" wrap="square" lIns="93805" tIns="46902" rIns="93805" bIns="46902" numCol="1" anchor="b" anchorCtr="0" compatLnSpc="1">
            <a:prstTxWarp prst="textNoShape">
              <a:avLst/>
            </a:prstTxWarp>
          </a:bodyPr>
          <a:lstStyle>
            <a:lvl1pPr algn="l">
              <a:defRPr sz="1200"/>
            </a:lvl1pPr>
          </a:lstStyle>
          <a:p>
            <a:pPr>
              <a:defRPr/>
            </a:pPr>
            <a:endParaRPr lang="en-US"/>
          </a:p>
        </p:txBody>
      </p:sp>
      <p:sp>
        <p:nvSpPr>
          <p:cNvPr id="81927" name="Rectangle 7"/>
          <p:cNvSpPr>
            <a:spLocks noGrp="1" noChangeArrowheads="1"/>
          </p:cNvSpPr>
          <p:nvPr>
            <p:ph type="sldNum" sz="quarter" idx="5"/>
          </p:nvPr>
        </p:nvSpPr>
        <p:spPr bwMode="auto">
          <a:xfrm>
            <a:off x="4015743" y="8252460"/>
            <a:ext cx="3070861" cy="434340"/>
          </a:xfrm>
          <a:prstGeom prst="rect">
            <a:avLst/>
          </a:prstGeom>
          <a:noFill/>
          <a:ln w="9525">
            <a:noFill/>
            <a:miter lim="800000"/>
            <a:headEnd/>
            <a:tailEnd/>
          </a:ln>
        </p:spPr>
        <p:txBody>
          <a:bodyPr vert="horz" wrap="square" lIns="93805" tIns="46902" rIns="93805" bIns="46902" numCol="1" anchor="b" anchorCtr="0" compatLnSpc="1">
            <a:prstTxWarp prst="textNoShape">
              <a:avLst/>
            </a:prstTxWarp>
          </a:bodyPr>
          <a:lstStyle>
            <a:lvl1pPr algn="r">
              <a:defRPr sz="1200"/>
            </a:lvl1pPr>
          </a:lstStyle>
          <a:p>
            <a:pPr>
              <a:defRPr/>
            </a:pPr>
            <a:fld id="{E663E861-245C-4254-9C16-CA710BCFD0AC}" type="slidenum">
              <a:rPr lang="en-US"/>
              <a:pPr>
                <a:defRPr/>
              </a:pPr>
              <a:t>‹#›</a:t>
            </a:fld>
            <a:endParaRPr lang="en-US"/>
          </a:p>
        </p:txBody>
      </p:sp>
    </p:spTree>
    <p:extLst>
      <p:ext uri="{BB962C8B-B14F-4D97-AF65-F5344CB8AC3E}">
        <p14:creationId xmlns:p14="http://schemas.microsoft.com/office/powerpoint/2010/main" val="2020395711"/>
      </p:ext>
    </p:extLst>
  </p:cSld>
  <p:clrMap bg1="lt1" tx1="dk1" bg2="lt2" tx2="dk2" accent1="accent1" accent2="accent2" accent3="accent3" accent4="accent4" accent5="accent5" accent6="accent6" hlink="hlink" folHlink="folHlink"/>
  <p:hf hdr="0" ftr="0" dt="0"/>
  <p:notesStyle>
    <a:lvl1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2pPr>
    <a:lvl3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3pPr>
    <a:lvl4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4pPr>
    <a:lvl5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Placeholder 2"/>
          <p:cNvSpPr>
            <a:spLocks noGrp="1" noRot="1" noChangeAspect="1" noChangeArrowheads="1" noTextEdit="1"/>
          </p:cNvSpPr>
          <p:nvPr>
            <p:ph type="sldImg"/>
          </p:nvPr>
        </p:nvSpPr>
        <p:spPr>
          <a:ln/>
        </p:spPr>
      </p:sp>
      <p:sp>
        <p:nvSpPr>
          <p:cNvPr id="15362" name="Placeholder 3"/>
          <p:cNvSpPr>
            <a:spLocks noGrp="1" noChangeArrowheads="1"/>
          </p:cNvSpPr>
          <p:nvPr>
            <p:ph type="body" idx="1"/>
          </p:nvPr>
        </p:nvSpPr>
        <p:spPr>
          <a:xfrm>
            <a:off x="729130" y="4560570"/>
            <a:ext cx="5852160" cy="4320540"/>
          </a:xfrm>
          <a:noFill/>
          <a:ln>
            <a:solidFill>
              <a:schemeClr val="tx1"/>
            </a:solidFill>
          </a:ln>
        </p:spPr>
        <p:txBody>
          <a:bodyPr/>
          <a:lstStyle/>
          <a:p>
            <a:pPr eaLnBrk="1" hangingPunct="1"/>
            <a:endParaRPr lang="en-US" i="1" dirty="0"/>
          </a:p>
        </p:txBody>
      </p:sp>
      <p:sp>
        <p:nvSpPr>
          <p:cNvPr id="2" name="Slide Number Placeholder 3">
            <a:extLst>
              <a:ext uri="{FF2B5EF4-FFF2-40B4-BE49-F238E27FC236}">
                <a16:creationId xmlns:a16="http://schemas.microsoft.com/office/drawing/2014/main" id="{EF8E690B-E2D5-F7EE-041C-E3739C2AAFD9}"/>
              </a:ext>
            </a:extLst>
          </p:cNvPr>
          <p:cNvSpPr>
            <a:spLocks noGrp="1"/>
          </p:cNvSpPr>
          <p:nvPr>
            <p:ph type="sldNum" sz="quarter" idx="5"/>
          </p:nvPr>
        </p:nvSpPr>
        <p:spPr>
          <a:xfrm>
            <a:off x="4145285" y="9121140"/>
            <a:ext cx="3169921" cy="480060"/>
          </a:xfrm>
        </p:spPr>
        <p:txBody>
          <a:bodyPr/>
          <a:lstStyle/>
          <a:p>
            <a:fld id="{E663E861-245C-4254-9C16-CA710BCFD0AC}" type="slidenum">
              <a:rPr lang="en-US" smtClean="0"/>
              <a:pPr/>
              <a:t>1</a:t>
            </a:fld>
            <a:endParaRPr lang="en-US"/>
          </a:p>
        </p:txBody>
      </p:sp>
    </p:spTree>
    <p:extLst>
      <p:ext uri="{BB962C8B-B14F-4D97-AF65-F5344CB8AC3E}">
        <p14:creationId xmlns:p14="http://schemas.microsoft.com/office/powerpoint/2010/main" val="728650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E663E861-245C-4254-9C16-CA710BCFD0AC}" type="slidenum">
              <a:rPr lang="en-US" smtClean="0"/>
              <a:pPr>
                <a:defRPr/>
              </a:pPr>
              <a:t>10</a:t>
            </a:fld>
            <a:endParaRPr lang="en-US"/>
          </a:p>
        </p:txBody>
      </p:sp>
      <p:sp>
        <p:nvSpPr>
          <p:cNvPr id="5" name="Rectangle 3">
            <a:extLst>
              <a:ext uri="{FF2B5EF4-FFF2-40B4-BE49-F238E27FC236}">
                <a16:creationId xmlns:a16="http://schemas.microsoft.com/office/drawing/2014/main" id="{AAFEF9EF-8135-4168-A5E2-88BE80DD26CF}"/>
              </a:ext>
            </a:extLst>
          </p:cNvPr>
          <p:cNvSpPr txBox="1">
            <a:spLocks noChangeArrowheads="1"/>
          </p:cNvSpPr>
          <p:nvPr/>
        </p:nvSpPr>
        <p:spPr bwMode="auto">
          <a:xfrm>
            <a:off x="717969" y="4192784"/>
            <a:ext cx="5743741" cy="3973562"/>
          </a:xfrm>
          <a:prstGeom prst="rect">
            <a:avLst/>
          </a:prstGeom>
          <a:noFill/>
          <a:ln w="9525">
            <a:solidFill>
              <a:srgbClr val="000000"/>
            </a:solidFill>
            <a:miter lim="800000"/>
            <a:headEnd/>
            <a:tailEnd/>
          </a:ln>
        </p:spPr>
        <p:txBody>
          <a:bodyPr vert="horz" wrap="square" lIns="95749" tIns="47874" rIns="95749" bIns="47874" numCol="1" anchor="t" anchorCtr="0" compatLnSpc="1">
            <a:prstTxWarp prst="textNoShape">
              <a:avLst/>
            </a:prstTxWarp>
          </a:bodyPr>
          <a:lst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a:lstStyle>
          <a:p>
            <a:pPr marL="176594" indent="-176594">
              <a:spcBef>
                <a:spcPts val="0"/>
              </a:spcBef>
            </a:pPr>
            <a:endParaRPr lang="en-US" dirty="0"/>
          </a:p>
        </p:txBody>
      </p:sp>
      <p:sp>
        <p:nvSpPr>
          <p:cNvPr id="3" name="Notes Placeholder 2">
            <a:extLst>
              <a:ext uri="{FF2B5EF4-FFF2-40B4-BE49-F238E27FC236}">
                <a16:creationId xmlns:a16="http://schemas.microsoft.com/office/drawing/2014/main" id="{158AE0D5-D77B-4202-916A-6580754AC4D8}"/>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982236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E663E861-245C-4254-9C16-CA710BCFD0AC}" type="slidenum">
              <a:rPr lang="en-US" smtClean="0"/>
              <a:pPr>
                <a:defRPr/>
              </a:pPr>
              <a:t>11</a:t>
            </a:fld>
            <a:endParaRPr lang="en-US"/>
          </a:p>
        </p:txBody>
      </p:sp>
      <p:sp>
        <p:nvSpPr>
          <p:cNvPr id="7" name="Rectangle 3">
            <a:extLst>
              <a:ext uri="{FF2B5EF4-FFF2-40B4-BE49-F238E27FC236}">
                <a16:creationId xmlns:a16="http://schemas.microsoft.com/office/drawing/2014/main" id="{AF4E72A8-4995-4759-85A1-953C10C8EDAB}"/>
              </a:ext>
            </a:extLst>
          </p:cNvPr>
          <p:cNvSpPr txBox="1">
            <a:spLocks noChangeArrowheads="1"/>
          </p:cNvSpPr>
          <p:nvPr/>
        </p:nvSpPr>
        <p:spPr bwMode="auto">
          <a:xfrm>
            <a:off x="717969" y="4192784"/>
            <a:ext cx="5743741" cy="3973562"/>
          </a:xfrm>
          <a:prstGeom prst="rect">
            <a:avLst/>
          </a:prstGeom>
          <a:noFill/>
          <a:ln w="9525">
            <a:solidFill>
              <a:srgbClr val="000000"/>
            </a:solidFill>
            <a:miter lim="800000"/>
            <a:headEnd/>
            <a:tailEnd/>
          </a:ln>
        </p:spPr>
        <p:txBody>
          <a:bodyPr vert="horz" wrap="square" lIns="95749" tIns="47874" rIns="95749" bIns="47874" numCol="1" anchor="t" anchorCtr="0" compatLnSpc="1">
            <a:prstTxWarp prst="textNoShape">
              <a:avLst/>
            </a:prstTxWarp>
          </a:bodyPr>
          <a:lst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a:lstStyle>
          <a:p>
            <a:pPr marL="176594" indent="-176594">
              <a:spcBef>
                <a:spcPts val="0"/>
              </a:spcBef>
            </a:pPr>
            <a:endParaRPr lang="en-US" dirty="0"/>
          </a:p>
        </p:txBody>
      </p:sp>
      <p:sp>
        <p:nvSpPr>
          <p:cNvPr id="3" name="Notes Placeholder 2">
            <a:extLst>
              <a:ext uri="{FF2B5EF4-FFF2-40B4-BE49-F238E27FC236}">
                <a16:creationId xmlns:a16="http://schemas.microsoft.com/office/drawing/2014/main" id="{54E248C1-0B93-4888-84EE-5DDDAB74295E}"/>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4249474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Placeholder 2"/>
          <p:cNvSpPr>
            <a:spLocks noGrp="1" noRot="1" noChangeAspect="1" noChangeArrowheads="1" noTextEdit="1"/>
          </p:cNvSpPr>
          <p:nvPr>
            <p:ph type="sldImg"/>
          </p:nvPr>
        </p:nvSpPr>
        <p:spPr>
          <a:xfrm>
            <a:off x="1384300" y="660400"/>
            <a:ext cx="4416425" cy="3313113"/>
          </a:xfrm>
          <a:ln/>
        </p:spPr>
      </p:sp>
      <p:sp>
        <p:nvSpPr>
          <p:cNvPr id="21506" name="Placeholder 3"/>
          <p:cNvSpPr>
            <a:spLocks noGrp="1" noChangeArrowheads="1"/>
          </p:cNvSpPr>
          <p:nvPr>
            <p:ph type="body" idx="1"/>
          </p:nvPr>
        </p:nvSpPr>
        <p:spPr>
          <a:noFill/>
          <a:ln/>
        </p:spPr>
        <p:txBody>
          <a:bodyPr/>
          <a:lstStyle/>
          <a:p>
            <a:pPr eaLnBrk="1" hangingPunct="1">
              <a:buFont typeface="Arial" panose="020B0604020202020204" pitchFamily="34" charset="0"/>
              <a:buChar char="•"/>
            </a:pPr>
            <a:endParaRPr lang="en-US" dirty="0"/>
          </a:p>
        </p:txBody>
      </p:sp>
      <p:sp>
        <p:nvSpPr>
          <p:cNvPr id="5" name="Slide Number Placeholder 3">
            <a:extLst>
              <a:ext uri="{FF2B5EF4-FFF2-40B4-BE49-F238E27FC236}">
                <a16:creationId xmlns:a16="http://schemas.microsoft.com/office/drawing/2014/main" id="{0D193368-97C5-48DA-93AF-AAD577B2B0FB}"/>
              </a:ext>
            </a:extLst>
          </p:cNvPr>
          <p:cNvSpPr txBox="1">
            <a:spLocks/>
          </p:cNvSpPr>
          <p:nvPr/>
        </p:nvSpPr>
        <p:spPr bwMode="auto">
          <a:xfrm>
            <a:off x="4015743" y="8252460"/>
            <a:ext cx="3070861" cy="434340"/>
          </a:xfrm>
          <a:prstGeom prst="rect">
            <a:avLst/>
          </a:prstGeom>
          <a:noFill/>
          <a:ln w="9525">
            <a:noFill/>
            <a:miter lim="800000"/>
            <a:headEnd/>
            <a:tailEnd/>
          </a:ln>
        </p:spPr>
        <p:txBody>
          <a:bodyPr vert="horz" wrap="square" lIns="93805" tIns="46902" rIns="93805" bIns="46902"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12</a:t>
            </a:fld>
            <a:endParaRPr lang="en-US"/>
          </a:p>
        </p:txBody>
      </p:sp>
    </p:spTree>
    <p:extLst>
      <p:ext uri="{BB962C8B-B14F-4D97-AF65-F5344CB8AC3E}">
        <p14:creationId xmlns:p14="http://schemas.microsoft.com/office/powerpoint/2010/main" val="1031105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txBox="1">
            <a:spLocks noGrp="1" noChangeArrowheads="1"/>
          </p:cNvSpPr>
          <p:nvPr/>
        </p:nvSpPr>
        <p:spPr bwMode="auto">
          <a:xfrm>
            <a:off x="4015743" y="8250954"/>
            <a:ext cx="3069220" cy="434340"/>
          </a:xfrm>
          <a:prstGeom prst="rect">
            <a:avLst/>
          </a:prstGeom>
          <a:noFill/>
          <a:ln w="9525">
            <a:noFill/>
            <a:miter lim="800000"/>
            <a:headEnd/>
            <a:tailEnd/>
          </a:ln>
        </p:spPr>
        <p:txBody>
          <a:bodyPr lIns="93786" tIns="46893" rIns="93786" bIns="46893" anchor="b">
            <a:prstTxWarp prst="textNoShape">
              <a:avLst/>
            </a:prstTxWarp>
          </a:bodyPr>
          <a:lstStyle/>
          <a:p>
            <a:pPr algn="r" defTabSz="936423"/>
            <a:fld id="{05357DCA-9B77-420F-AAC2-3EB21C4DBBD1}" type="slidenum">
              <a:rPr lang="en-US" sz="1200"/>
              <a:pPr algn="r" defTabSz="936423"/>
              <a:t>13</a:t>
            </a:fld>
            <a:endParaRPr lang="en-US" sz="1200"/>
          </a:p>
        </p:txBody>
      </p:sp>
      <p:sp>
        <p:nvSpPr>
          <p:cNvPr id="7" name="Slide Image Placeholder 6">
            <a:extLst>
              <a:ext uri="{FF2B5EF4-FFF2-40B4-BE49-F238E27FC236}">
                <a16:creationId xmlns:a16="http://schemas.microsoft.com/office/drawing/2014/main" id="{D478833C-0253-49B4-A4FD-FB90FA5AA3F3}"/>
              </a:ext>
            </a:extLst>
          </p:cNvPr>
          <p:cNvSpPr>
            <a:spLocks noGrp="1" noRot="1" noChangeAspect="1"/>
          </p:cNvSpPr>
          <p:nvPr>
            <p:ph type="sldImg"/>
          </p:nvPr>
        </p:nvSpPr>
        <p:spPr>
          <a:xfrm>
            <a:off x="1381125" y="660400"/>
            <a:ext cx="4421188" cy="3314700"/>
          </a:xfrm>
        </p:spPr>
      </p:sp>
      <p:sp>
        <p:nvSpPr>
          <p:cNvPr id="8" name="Notes Placeholder 7">
            <a:extLst>
              <a:ext uri="{FF2B5EF4-FFF2-40B4-BE49-F238E27FC236}">
                <a16:creationId xmlns:a16="http://schemas.microsoft.com/office/drawing/2014/main" id="{5FCE7EB5-619E-4E47-94A1-DA6AA300D2D1}"/>
              </a:ext>
            </a:extLst>
          </p:cNvPr>
          <p:cNvSpPr>
            <a:spLocks noGrp="1"/>
          </p:cNvSpPr>
          <p:nvPr>
            <p:ph type="body" idx="1"/>
          </p:nvPr>
        </p:nvSpPr>
        <p:spPr>
          <a:xfrm>
            <a:off x="711741" y="4196899"/>
            <a:ext cx="5740146" cy="3973294"/>
          </a:xfrm>
        </p:spPr>
        <p:txBody>
          <a:bodyPr/>
          <a:lstStyle/>
          <a:p>
            <a:pPr marL="176594" indent="-176594" defTabSz="938050" eaLnBrk="1" hangingPunct="1"/>
            <a:endParaRPr lang="en-US" dirty="0"/>
          </a:p>
        </p:txBody>
      </p:sp>
    </p:spTree>
    <p:extLst>
      <p:ext uri="{BB962C8B-B14F-4D97-AF65-F5344CB8AC3E}">
        <p14:creationId xmlns:p14="http://schemas.microsoft.com/office/powerpoint/2010/main" val="473703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a:xfrm>
            <a:off x="720985" y="4210151"/>
            <a:ext cx="5740146" cy="3973294"/>
          </a:xfrm>
        </p:spPr>
        <p:txBody>
          <a:bodyPr/>
          <a:lstStyle/>
          <a:p>
            <a:pPr>
              <a:buFont typeface="Arial" panose="020B0604020202020204" pitchFamily="34" charset="0"/>
              <a:buChar char="•"/>
            </a:pPr>
            <a:endParaRPr lang="en-US" dirty="0"/>
          </a:p>
        </p:txBody>
      </p:sp>
      <p:sp>
        <p:nvSpPr>
          <p:cNvPr id="3" name="Slide Image Placeholder 2">
            <a:extLst>
              <a:ext uri="{FF2B5EF4-FFF2-40B4-BE49-F238E27FC236}">
                <a16:creationId xmlns:a16="http://schemas.microsoft.com/office/drawing/2014/main" id="{A06D00C3-0AEA-45C2-887E-FFB8CA903544}"/>
              </a:ext>
            </a:extLst>
          </p:cNvPr>
          <p:cNvSpPr>
            <a:spLocks noGrp="1" noRot="1" noChangeAspect="1"/>
          </p:cNvSpPr>
          <p:nvPr>
            <p:ph type="sldImg"/>
          </p:nvPr>
        </p:nvSpPr>
        <p:spPr>
          <a:xfrm>
            <a:off x="1381125" y="660400"/>
            <a:ext cx="4421188" cy="3314700"/>
          </a:xfrm>
        </p:spPr>
      </p:sp>
      <p:sp>
        <p:nvSpPr>
          <p:cNvPr id="8" name="Slide Number Placeholder 3">
            <a:extLst>
              <a:ext uri="{FF2B5EF4-FFF2-40B4-BE49-F238E27FC236}">
                <a16:creationId xmlns:a16="http://schemas.microsoft.com/office/drawing/2014/main" id="{CCC948F3-B9BD-486E-8022-88CB7394BBCA}"/>
              </a:ext>
            </a:extLst>
          </p:cNvPr>
          <p:cNvSpPr txBox="1">
            <a:spLocks/>
          </p:cNvSpPr>
          <p:nvPr/>
        </p:nvSpPr>
        <p:spPr bwMode="auto">
          <a:xfrm>
            <a:off x="4015743" y="8252460"/>
            <a:ext cx="3070861" cy="434340"/>
          </a:xfrm>
          <a:prstGeom prst="rect">
            <a:avLst/>
          </a:prstGeom>
          <a:noFill/>
          <a:ln w="9525">
            <a:noFill/>
            <a:miter lim="800000"/>
            <a:headEnd/>
            <a:tailEnd/>
          </a:ln>
        </p:spPr>
        <p:txBody>
          <a:bodyPr vert="horz" wrap="square" lIns="93805" tIns="46902" rIns="93805" bIns="46902"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14</a:t>
            </a:fld>
            <a:endParaRPr lang="en-US"/>
          </a:p>
        </p:txBody>
      </p:sp>
    </p:spTree>
    <p:extLst>
      <p:ext uri="{BB962C8B-B14F-4D97-AF65-F5344CB8AC3E}">
        <p14:creationId xmlns:p14="http://schemas.microsoft.com/office/powerpoint/2010/main" val="37554401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Placeholder 2"/>
          <p:cNvSpPr>
            <a:spLocks noGrp="1" noRot="1" noChangeAspect="1" noChangeArrowheads="1" noTextEdit="1"/>
          </p:cNvSpPr>
          <p:nvPr>
            <p:ph type="sldImg"/>
          </p:nvPr>
        </p:nvSpPr>
        <p:spPr>
          <a:xfrm>
            <a:off x="1770063" y="658813"/>
            <a:ext cx="3548062" cy="2662237"/>
          </a:xfrm>
          <a:ln/>
        </p:spPr>
      </p:sp>
      <p:sp>
        <p:nvSpPr>
          <p:cNvPr id="7" name="Notes Placeholder 6">
            <a:extLst>
              <a:ext uri="{FF2B5EF4-FFF2-40B4-BE49-F238E27FC236}">
                <a16:creationId xmlns:a16="http://schemas.microsoft.com/office/drawing/2014/main" id="{0E180CB4-4F38-4804-A4C4-D01A0988AA84}"/>
              </a:ext>
            </a:extLst>
          </p:cNvPr>
          <p:cNvSpPr>
            <a:spLocks noGrp="1"/>
          </p:cNvSpPr>
          <p:nvPr>
            <p:ph type="body" idx="1"/>
          </p:nvPr>
        </p:nvSpPr>
        <p:spPr>
          <a:xfrm>
            <a:off x="720985" y="3530600"/>
            <a:ext cx="5740146" cy="4637006"/>
          </a:xfrm>
          <a:ln>
            <a:solidFill>
              <a:srgbClr val="000000"/>
            </a:solidFill>
          </a:ln>
        </p:spPr>
        <p:txBody>
          <a:bodyPr/>
          <a:lstStyle/>
          <a:p>
            <a:pPr marL="0" indent="0"/>
            <a:endParaRPr lang="en-US" sz="900" dirty="0"/>
          </a:p>
        </p:txBody>
      </p:sp>
      <p:sp>
        <p:nvSpPr>
          <p:cNvPr id="5" name="Slide Number Placeholder 3">
            <a:extLst>
              <a:ext uri="{FF2B5EF4-FFF2-40B4-BE49-F238E27FC236}">
                <a16:creationId xmlns:a16="http://schemas.microsoft.com/office/drawing/2014/main" id="{DDB53534-B13A-4BFB-98D9-5B67C4AB45BF}"/>
              </a:ext>
            </a:extLst>
          </p:cNvPr>
          <p:cNvSpPr txBox="1">
            <a:spLocks/>
          </p:cNvSpPr>
          <p:nvPr/>
        </p:nvSpPr>
        <p:spPr bwMode="auto">
          <a:xfrm>
            <a:off x="4015743" y="8252460"/>
            <a:ext cx="3070861" cy="434340"/>
          </a:xfrm>
          <a:prstGeom prst="rect">
            <a:avLst/>
          </a:prstGeom>
          <a:noFill/>
          <a:ln w="9525">
            <a:noFill/>
            <a:miter lim="800000"/>
            <a:headEnd/>
            <a:tailEnd/>
          </a:ln>
        </p:spPr>
        <p:txBody>
          <a:bodyPr vert="horz" wrap="square" lIns="93805" tIns="46902" rIns="93805" bIns="46902"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15</a:t>
            </a:fld>
            <a:endParaRPr lang="en-US"/>
          </a:p>
        </p:txBody>
      </p:sp>
    </p:spTree>
    <p:extLst>
      <p:ext uri="{BB962C8B-B14F-4D97-AF65-F5344CB8AC3E}">
        <p14:creationId xmlns:p14="http://schemas.microsoft.com/office/powerpoint/2010/main" val="411318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209675" y="712788"/>
            <a:ext cx="4778375" cy="3584575"/>
          </a:xfrm>
          <a:solidFill>
            <a:srgbClr val="FFFFFF"/>
          </a:solidFill>
          <a:ln/>
        </p:spPr>
      </p:sp>
      <p:sp>
        <p:nvSpPr>
          <p:cNvPr id="32771" name="Rectangle 3"/>
          <p:cNvSpPr>
            <a:spLocks noGrp="1" noChangeArrowheads="1"/>
          </p:cNvSpPr>
          <p:nvPr>
            <p:ph type="body" idx="1"/>
          </p:nvPr>
        </p:nvSpPr>
        <p:spPr>
          <a:xfrm>
            <a:off x="722603" y="4467140"/>
            <a:ext cx="5753005" cy="4294236"/>
          </a:xfrm>
          <a:noFill/>
          <a:ln>
            <a:solidFill>
              <a:srgbClr val="000000"/>
            </a:solidFill>
          </a:ln>
        </p:spPr>
        <p:txBody>
          <a:bodyPr lIns="97558" tIns="48777" rIns="97558" bIns="48777"/>
          <a:lstStyle/>
          <a:p>
            <a:pPr defTabSz="973375" eaLnBrk="1" hangingPunct="1">
              <a:buFont typeface="Arial" panose="020B0604020202020204" pitchFamily="34" charset="0"/>
              <a:buChar char="•"/>
            </a:pPr>
            <a:r>
              <a:rPr lang="en-US" i="1" dirty="0"/>
              <a:t>How does pride in what you do create better outcomes?</a:t>
            </a:r>
          </a:p>
        </p:txBody>
      </p:sp>
      <p:sp>
        <p:nvSpPr>
          <p:cNvPr id="5" name="Slide Number Placeholder 3">
            <a:extLst>
              <a:ext uri="{FF2B5EF4-FFF2-40B4-BE49-F238E27FC236}">
                <a16:creationId xmlns:a16="http://schemas.microsoft.com/office/drawing/2014/main" id="{39C52865-A2F0-45F2-A290-DAAA228CEAA9}"/>
              </a:ext>
            </a:extLst>
          </p:cNvPr>
          <p:cNvSpPr txBox="1">
            <a:spLocks/>
          </p:cNvSpPr>
          <p:nvPr/>
        </p:nvSpPr>
        <p:spPr bwMode="auto">
          <a:xfrm>
            <a:off x="4024742" y="8919051"/>
            <a:ext cx="3077740" cy="469424"/>
          </a:xfrm>
          <a:prstGeom prst="rect">
            <a:avLst/>
          </a:prstGeom>
          <a:noFill/>
          <a:ln w="9525">
            <a:noFill/>
            <a:miter lim="800000"/>
            <a:headEnd/>
            <a:tailEnd/>
          </a:ln>
        </p:spPr>
        <p:txBody>
          <a:bodyPr vert="horz" wrap="square" lIns="98064" tIns="49031" rIns="98064" bIns="49031"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16</a:t>
            </a:fld>
            <a:endParaRPr lang="en-US"/>
          </a:p>
        </p:txBody>
      </p:sp>
    </p:spTree>
    <p:extLst>
      <p:ext uri="{BB962C8B-B14F-4D97-AF65-F5344CB8AC3E}">
        <p14:creationId xmlns:p14="http://schemas.microsoft.com/office/powerpoint/2010/main" val="20705847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209675" y="712788"/>
            <a:ext cx="4778375" cy="3584575"/>
          </a:xfrm>
          <a:solidFill>
            <a:srgbClr val="FFFFFF"/>
          </a:solidFill>
          <a:ln/>
        </p:spPr>
      </p:sp>
      <p:sp>
        <p:nvSpPr>
          <p:cNvPr id="32771" name="Rectangle 3"/>
          <p:cNvSpPr>
            <a:spLocks noGrp="1" noChangeArrowheads="1"/>
          </p:cNvSpPr>
          <p:nvPr>
            <p:ph type="body" idx="1"/>
          </p:nvPr>
        </p:nvSpPr>
        <p:spPr>
          <a:xfrm>
            <a:off x="722603" y="4535906"/>
            <a:ext cx="5753005" cy="4294236"/>
          </a:xfrm>
          <a:noFill/>
          <a:ln>
            <a:solidFill>
              <a:srgbClr val="000000"/>
            </a:solidFill>
          </a:ln>
        </p:spPr>
        <p:txBody>
          <a:bodyPr lIns="97558" tIns="48777" rIns="97558" bIns="48777"/>
          <a:lstStyle/>
          <a:p>
            <a:pPr defTabSz="973375" eaLnBrk="1" hangingPunct="1">
              <a:buFont typeface="Arial" panose="020B0604020202020204" pitchFamily="34" charset="0"/>
              <a:buChar char="•"/>
            </a:pPr>
            <a:r>
              <a:rPr lang="en-US" i="1" dirty="0"/>
              <a:t>Is it your experience team members want to be recognized for the work they do?</a:t>
            </a:r>
          </a:p>
          <a:p>
            <a:pPr defTabSz="973375" eaLnBrk="1" hangingPunct="1">
              <a:buFont typeface="Arial" panose="020B0604020202020204" pitchFamily="34" charset="0"/>
              <a:buChar char="•"/>
            </a:pPr>
            <a:endParaRPr lang="en-US" i="1" dirty="0"/>
          </a:p>
          <a:p>
            <a:pPr defTabSz="973375" eaLnBrk="1" hangingPunct="1">
              <a:buFont typeface="Arial" panose="020B0604020202020204" pitchFamily="34" charset="0"/>
              <a:buChar char="•"/>
            </a:pPr>
            <a:r>
              <a:rPr lang="en-US" i="1" dirty="0"/>
              <a:t>How does it impact your performance when you know what is expected of you?</a:t>
            </a:r>
          </a:p>
        </p:txBody>
      </p:sp>
      <p:sp>
        <p:nvSpPr>
          <p:cNvPr id="5" name="Slide Number Placeholder 3">
            <a:extLst>
              <a:ext uri="{FF2B5EF4-FFF2-40B4-BE49-F238E27FC236}">
                <a16:creationId xmlns:a16="http://schemas.microsoft.com/office/drawing/2014/main" id="{424FC80C-6459-4346-A83B-FFBB85A23910}"/>
              </a:ext>
            </a:extLst>
          </p:cNvPr>
          <p:cNvSpPr txBox="1">
            <a:spLocks/>
          </p:cNvSpPr>
          <p:nvPr/>
        </p:nvSpPr>
        <p:spPr bwMode="auto">
          <a:xfrm>
            <a:off x="4024742" y="8919051"/>
            <a:ext cx="3077740" cy="469424"/>
          </a:xfrm>
          <a:prstGeom prst="rect">
            <a:avLst/>
          </a:prstGeom>
          <a:noFill/>
          <a:ln w="9525">
            <a:noFill/>
            <a:miter lim="800000"/>
            <a:headEnd/>
            <a:tailEnd/>
          </a:ln>
        </p:spPr>
        <p:txBody>
          <a:bodyPr vert="horz" wrap="square" lIns="98064" tIns="49031" rIns="98064" bIns="49031"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17</a:t>
            </a:fld>
            <a:endParaRPr lang="en-US"/>
          </a:p>
        </p:txBody>
      </p:sp>
    </p:spTree>
    <p:extLst>
      <p:ext uri="{BB962C8B-B14F-4D97-AF65-F5344CB8AC3E}">
        <p14:creationId xmlns:p14="http://schemas.microsoft.com/office/powerpoint/2010/main" val="1540964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209675" y="712788"/>
            <a:ext cx="4778375" cy="3584575"/>
          </a:xfrm>
          <a:solidFill>
            <a:srgbClr val="FFFFFF"/>
          </a:solidFill>
          <a:ln/>
        </p:spPr>
      </p:sp>
      <p:sp>
        <p:nvSpPr>
          <p:cNvPr id="32771" name="Rectangle 3"/>
          <p:cNvSpPr>
            <a:spLocks noGrp="1" noChangeArrowheads="1"/>
          </p:cNvSpPr>
          <p:nvPr>
            <p:ph type="body" idx="1"/>
          </p:nvPr>
        </p:nvSpPr>
        <p:spPr>
          <a:xfrm>
            <a:off x="722603" y="4535906"/>
            <a:ext cx="5753005" cy="4294236"/>
          </a:xfrm>
          <a:noFill/>
          <a:ln>
            <a:solidFill>
              <a:srgbClr val="000000"/>
            </a:solidFill>
          </a:ln>
        </p:spPr>
        <p:txBody>
          <a:bodyPr lIns="97558" tIns="48777" rIns="97558" bIns="48777"/>
          <a:lstStyle/>
          <a:p>
            <a:pPr defTabSz="973375" eaLnBrk="1" hangingPunct="1">
              <a:buFont typeface="Arial" panose="020B0604020202020204" pitchFamily="34" charset="0"/>
              <a:buChar char="•"/>
            </a:pPr>
            <a:r>
              <a:rPr lang="en-US" i="1" dirty="0"/>
              <a:t>How does it impact your performance when you feel valued and appreciated?</a:t>
            </a:r>
          </a:p>
        </p:txBody>
      </p:sp>
      <p:sp>
        <p:nvSpPr>
          <p:cNvPr id="5" name="Slide Number Placeholder 3">
            <a:extLst>
              <a:ext uri="{FF2B5EF4-FFF2-40B4-BE49-F238E27FC236}">
                <a16:creationId xmlns:a16="http://schemas.microsoft.com/office/drawing/2014/main" id="{7D6F7B4B-4928-4C3C-8CE4-66907ADB6FD7}"/>
              </a:ext>
            </a:extLst>
          </p:cNvPr>
          <p:cNvSpPr txBox="1">
            <a:spLocks/>
          </p:cNvSpPr>
          <p:nvPr/>
        </p:nvSpPr>
        <p:spPr bwMode="auto">
          <a:xfrm>
            <a:off x="4024742" y="8919051"/>
            <a:ext cx="3077740" cy="469424"/>
          </a:xfrm>
          <a:prstGeom prst="rect">
            <a:avLst/>
          </a:prstGeom>
          <a:noFill/>
          <a:ln w="9525">
            <a:noFill/>
            <a:miter lim="800000"/>
            <a:headEnd/>
            <a:tailEnd/>
          </a:ln>
        </p:spPr>
        <p:txBody>
          <a:bodyPr vert="horz" wrap="square" lIns="98064" tIns="49031" rIns="98064" bIns="49031"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18</a:t>
            </a:fld>
            <a:endParaRPr lang="en-US"/>
          </a:p>
        </p:txBody>
      </p:sp>
    </p:spTree>
    <p:extLst>
      <p:ext uri="{BB962C8B-B14F-4D97-AF65-F5344CB8AC3E}">
        <p14:creationId xmlns:p14="http://schemas.microsoft.com/office/powerpoint/2010/main" val="12863144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209675" y="712788"/>
            <a:ext cx="4778375" cy="3584575"/>
          </a:xfrm>
          <a:solidFill>
            <a:srgbClr val="FFFFFF"/>
          </a:solidFill>
          <a:ln/>
        </p:spPr>
      </p:sp>
      <p:sp>
        <p:nvSpPr>
          <p:cNvPr id="5" name="Slide Number Placeholder 3">
            <a:extLst>
              <a:ext uri="{FF2B5EF4-FFF2-40B4-BE49-F238E27FC236}">
                <a16:creationId xmlns:a16="http://schemas.microsoft.com/office/drawing/2014/main" id="{67367654-780C-4F6A-BB3C-7C17C5BF892C}"/>
              </a:ext>
            </a:extLst>
          </p:cNvPr>
          <p:cNvSpPr txBox="1">
            <a:spLocks/>
          </p:cNvSpPr>
          <p:nvPr/>
        </p:nvSpPr>
        <p:spPr bwMode="auto">
          <a:xfrm>
            <a:off x="4024742" y="8919051"/>
            <a:ext cx="3077740" cy="469424"/>
          </a:xfrm>
          <a:prstGeom prst="rect">
            <a:avLst/>
          </a:prstGeom>
          <a:noFill/>
          <a:ln w="9525">
            <a:noFill/>
            <a:miter lim="800000"/>
            <a:headEnd/>
            <a:tailEnd/>
          </a:ln>
        </p:spPr>
        <p:txBody>
          <a:bodyPr vert="horz" wrap="square" lIns="98064" tIns="49031" rIns="98064" bIns="49031"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19</a:t>
            </a:fld>
            <a:endParaRPr lang="en-US"/>
          </a:p>
        </p:txBody>
      </p:sp>
      <p:sp>
        <p:nvSpPr>
          <p:cNvPr id="2" name="Notes Placeholder 1"/>
          <p:cNvSpPr>
            <a:spLocks noGrp="1"/>
          </p:cNvSpPr>
          <p:nvPr>
            <p:ph type="body" sz="quarter" idx="10"/>
          </p:nvPr>
        </p:nvSpPr>
        <p:spPr>
          <a:xfrm>
            <a:off x="722603" y="4409410"/>
            <a:ext cx="5753005" cy="4294236"/>
          </a:xfrm>
        </p:spPr>
        <p:txBody>
          <a:bodyPr/>
          <a:lstStyle/>
          <a:p>
            <a:pPr lvl="1">
              <a:buFont typeface="Arial" panose="020B0604020202020204" pitchFamily="34" charset="0"/>
              <a:buChar char="•"/>
            </a:pPr>
            <a:r>
              <a:rPr lang="en-US" i="1" dirty="0"/>
              <a:t>Have you observed events or occasions when someone did something at work which was contrary to their best interest? </a:t>
            </a:r>
          </a:p>
          <a:p>
            <a:pPr lvl="1">
              <a:buFont typeface="Arial" panose="020B0604020202020204" pitchFamily="34" charset="0"/>
              <a:buChar char="•"/>
            </a:pPr>
            <a:r>
              <a:rPr lang="en-US" i="1" dirty="0"/>
              <a:t>How did that work out for them?</a:t>
            </a:r>
          </a:p>
          <a:p>
            <a:endParaRPr lang="en-US" dirty="0"/>
          </a:p>
        </p:txBody>
      </p:sp>
    </p:spTree>
    <p:extLst>
      <p:ext uri="{BB962C8B-B14F-4D97-AF65-F5344CB8AC3E}">
        <p14:creationId xmlns:p14="http://schemas.microsoft.com/office/powerpoint/2010/main" val="2787155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Placeholder 2"/>
          <p:cNvSpPr>
            <a:spLocks noGrp="1" noRot="1" noChangeAspect="1" noChangeArrowheads="1" noTextEdit="1"/>
          </p:cNvSpPr>
          <p:nvPr>
            <p:ph type="sldImg"/>
          </p:nvPr>
        </p:nvSpPr>
        <p:spPr>
          <a:ln/>
        </p:spPr>
      </p:sp>
      <p:sp>
        <p:nvSpPr>
          <p:cNvPr id="19458" name="Placeholder 3"/>
          <p:cNvSpPr>
            <a:spLocks noGrp="1" noChangeArrowheads="1"/>
          </p:cNvSpPr>
          <p:nvPr>
            <p:ph type="body" idx="1"/>
          </p:nvPr>
        </p:nvSpPr>
        <p:spPr>
          <a:xfrm>
            <a:off x="738700" y="4560570"/>
            <a:ext cx="5852160" cy="4320540"/>
          </a:xfrm>
          <a:noFill/>
          <a:ln>
            <a:solidFill>
              <a:schemeClr val="tx1"/>
            </a:solidFill>
          </a:ln>
        </p:spPr>
        <p:txBody>
          <a:bodyPr/>
          <a:lstStyle/>
          <a:p>
            <a:pPr eaLnBrk="1" hangingPunct="1"/>
            <a:endParaRPr lang="en-US" dirty="0"/>
          </a:p>
        </p:txBody>
      </p:sp>
      <p:sp>
        <p:nvSpPr>
          <p:cNvPr id="2" name="Slide Number Placeholder 3">
            <a:extLst>
              <a:ext uri="{FF2B5EF4-FFF2-40B4-BE49-F238E27FC236}">
                <a16:creationId xmlns:a16="http://schemas.microsoft.com/office/drawing/2014/main" id="{98BD38C6-FA08-34EE-C89C-A46D40F9E0B4}"/>
              </a:ext>
            </a:extLst>
          </p:cNvPr>
          <p:cNvSpPr>
            <a:spLocks noGrp="1"/>
          </p:cNvSpPr>
          <p:nvPr>
            <p:ph type="sldNum" sz="quarter" idx="5"/>
          </p:nvPr>
        </p:nvSpPr>
        <p:spPr>
          <a:xfrm>
            <a:off x="4145285" y="9121140"/>
            <a:ext cx="3169921" cy="480060"/>
          </a:xfrm>
        </p:spPr>
        <p:txBody>
          <a:bodyPr/>
          <a:lstStyle/>
          <a:p>
            <a:fld id="{E663E861-245C-4254-9C16-CA710BCFD0AC}" type="slidenum">
              <a:rPr lang="en-US" smtClean="0"/>
              <a:pPr/>
              <a:t>2</a:t>
            </a:fld>
            <a:endParaRPr lang="en-US"/>
          </a:p>
        </p:txBody>
      </p:sp>
    </p:spTree>
    <p:extLst>
      <p:ext uri="{BB962C8B-B14F-4D97-AF65-F5344CB8AC3E}">
        <p14:creationId xmlns:p14="http://schemas.microsoft.com/office/powerpoint/2010/main" val="1253873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209675" y="712788"/>
            <a:ext cx="4778375" cy="3584575"/>
          </a:xfrm>
          <a:solidFill>
            <a:srgbClr val="FFFFFF"/>
          </a:solidFill>
          <a:ln/>
        </p:spPr>
      </p:sp>
      <p:sp>
        <p:nvSpPr>
          <p:cNvPr id="32771" name="Rectangle 3"/>
          <p:cNvSpPr>
            <a:spLocks noGrp="1" noChangeArrowheads="1"/>
          </p:cNvSpPr>
          <p:nvPr>
            <p:ph type="body" idx="1"/>
          </p:nvPr>
        </p:nvSpPr>
        <p:spPr>
          <a:xfrm>
            <a:off x="722603" y="4535906"/>
            <a:ext cx="5753005" cy="4294236"/>
          </a:xfrm>
          <a:noFill/>
          <a:ln>
            <a:solidFill>
              <a:srgbClr val="000000"/>
            </a:solidFill>
          </a:ln>
        </p:spPr>
        <p:txBody>
          <a:bodyPr lIns="97558" tIns="48777" rIns="97558" bIns="48777"/>
          <a:lstStyle/>
          <a:p>
            <a:pPr defTabSz="973375" eaLnBrk="1" hangingPunct="1">
              <a:buFont typeface="Arial" panose="020B0604020202020204" pitchFamily="34" charset="0"/>
              <a:buChar char="•"/>
            </a:pPr>
            <a:r>
              <a:rPr lang="en-US" i="1" dirty="0"/>
              <a:t>If I decide to go someplace, am I guaranteed I will get there? </a:t>
            </a:r>
          </a:p>
          <a:p>
            <a:pPr defTabSz="973375" eaLnBrk="1" hangingPunct="1">
              <a:buFont typeface="Arial" panose="020B0604020202020204" pitchFamily="34" charset="0"/>
              <a:buChar char="•"/>
            </a:pPr>
            <a:r>
              <a:rPr lang="en-US" i="1" dirty="0"/>
              <a:t>What has to occur if I’m to get from Point A to Point B? What has to occur if I’m to get from Oskaloosa to Des Moines?  </a:t>
            </a:r>
          </a:p>
        </p:txBody>
      </p:sp>
      <p:sp>
        <p:nvSpPr>
          <p:cNvPr id="5" name="Slide Number Placeholder 3">
            <a:extLst>
              <a:ext uri="{FF2B5EF4-FFF2-40B4-BE49-F238E27FC236}">
                <a16:creationId xmlns:a16="http://schemas.microsoft.com/office/drawing/2014/main" id="{CFD85E04-B710-4855-9474-F0AEF6E08556}"/>
              </a:ext>
            </a:extLst>
          </p:cNvPr>
          <p:cNvSpPr txBox="1">
            <a:spLocks/>
          </p:cNvSpPr>
          <p:nvPr/>
        </p:nvSpPr>
        <p:spPr bwMode="auto">
          <a:xfrm>
            <a:off x="4024742" y="8919051"/>
            <a:ext cx="3077740" cy="469424"/>
          </a:xfrm>
          <a:prstGeom prst="rect">
            <a:avLst/>
          </a:prstGeom>
          <a:noFill/>
          <a:ln w="9525">
            <a:noFill/>
            <a:miter lim="800000"/>
            <a:headEnd/>
            <a:tailEnd/>
          </a:ln>
        </p:spPr>
        <p:txBody>
          <a:bodyPr vert="horz" wrap="square" lIns="98064" tIns="49031" rIns="98064" bIns="49031"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20</a:t>
            </a:fld>
            <a:endParaRPr lang="en-US"/>
          </a:p>
        </p:txBody>
      </p:sp>
    </p:spTree>
    <p:extLst>
      <p:ext uri="{BB962C8B-B14F-4D97-AF65-F5344CB8AC3E}">
        <p14:creationId xmlns:p14="http://schemas.microsoft.com/office/powerpoint/2010/main" val="23291189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209675" y="712788"/>
            <a:ext cx="4778375" cy="3584575"/>
          </a:xfrm>
          <a:solidFill>
            <a:srgbClr val="FFFFFF"/>
          </a:solidFill>
          <a:ln/>
        </p:spPr>
      </p:sp>
      <p:sp>
        <p:nvSpPr>
          <p:cNvPr id="32771" name="Rectangle 3"/>
          <p:cNvSpPr>
            <a:spLocks noGrp="1" noChangeArrowheads="1"/>
          </p:cNvSpPr>
          <p:nvPr>
            <p:ph type="body" idx="1"/>
          </p:nvPr>
        </p:nvSpPr>
        <p:spPr>
          <a:xfrm>
            <a:off x="722603" y="4535906"/>
            <a:ext cx="5753005" cy="4294236"/>
          </a:xfrm>
          <a:noFill/>
          <a:ln>
            <a:solidFill>
              <a:srgbClr val="000000"/>
            </a:solidFill>
          </a:ln>
        </p:spPr>
        <p:txBody>
          <a:bodyPr lIns="97558" tIns="48777" rIns="97558" bIns="48777"/>
          <a:lstStyle/>
          <a:p>
            <a:pPr defTabSz="973375" eaLnBrk="1" hangingPunct="1">
              <a:buFont typeface="Arial" panose="020B0604020202020204" pitchFamily="34" charset="0"/>
              <a:buChar char="•"/>
            </a:pPr>
            <a:r>
              <a:rPr lang="en-US" i="1" dirty="0"/>
              <a:t>Can I value others if I don’t value myself? Am I able to treat others well if I don’t treat myself well?</a:t>
            </a:r>
          </a:p>
          <a:p>
            <a:pPr defTabSz="973375" eaLnBrk="1" hangingPunct="1">
              <a:buFont typeface="Arial" panose="020B0604020202020204" pitchFamily="34" charset="0"/>
              <a:buChar char="•"/>
            </a:pPr>
            <a:endParaRPr lang="en-US" i="1" dirty="0"/>
          </a:p>
          <a:p>
            <a:pPr defTabSz="973375" eaLnBrk="1" hangingPunct="1">
              <a:buFont typeface="Arial" panose="020B0604020202020204" pitchFamily="34" charset="0"/>
              <a:buChar char="•"/>
            </a:pPr>
            <a:r>
              <a:rPr lang="en-US" i="1" dirty="0"/>
              <a:t>If I don’t value others, how does that impact my ability to connect with them</a:t>
            </a:r>
            <a:r>
              <a:rPr lang="en-US" dirty="0"/>
              <a:t>?</a:t>
            </a:r>
          </a:p>
        </p:txBody>
      </p:sp>
      <p:sp>
        <p:nvSpPr>
          <p:cNvPr id="5" name="Slide Number Placeholder 3">
            <a:extLst>
              <a:ext uri="{FF2B5EF4-FFF2-40B4-BE49-F238E27FC236}">
                <a16:creationId xmlns:a16="http://schemas.microsoft.com/office/drawing/2014/main" id="{D17702BF-C04D-439E-A923-885A4D4C5943}"/>
              </a:ext>
            </a:extLst>
          </p:cNvPr>
          <p:cNvSpPr txBox="1">
            <a:spLocks/>
          </p:cNvSpPr>
          <p:nvPr/>
        </p:nvSpPr>
        <p:spPr bwMode="auto">
          <a:xfrm>
            <a:off x="4024742" y="8919051"/>
            <a:ext cx="3077740" cy="469424"/>
          </a:xfrm>
          <a:prstGeom prst="rect">
            <a:avLst/>
          </a:prstGeom>
          <a:noFill/>
          <a:ln w="9525">
            <a:noFill/>
            <a:miter lim="800000"/>
            <a:headEnd/>
            <a:tailEnd/>
          </a:ln>
        </p:spPr>
        <p:txBody>
          <a:bodyPr vert="horz" wrap="square" lIns="98064" tIns="49031" rIns="98064" bIns="49031"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21</a:t>
            </a:fld>
            <a:endParaRPr lang="en-US"/>
          </a:p>
        </p:txBody>
      </p:sp>
    </p:spTree>
    <p:extLst>
      <p:ext uri="{BB962C8B-B14F-4D97-AF65-F5344CB8AC3E}">
        <p14:creationId xmlns:p14="http://schemas.microsoft.com/office/powerpoint/2010/main" val="40790641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Placeholder 2"/>
          <p:cNvSpPr>
            <a:spLocks noGrp="1" noRot="1" noChangeAspect="1" noChangeArrowheads="1" noTextEdit="1"/>
          </p:cNvSpPr>
          <p:nvPr>
            <p:ph type="sldImg"/>
          </p:nvPr>
        </p:nvSpPr>
        <p:spPr>
          <a:ln/>
        </p:spPr>
      </p:sp>
      <p:sp>
        <p:nvSpPr>
          <p:cNvPr id="19458" name="Placeholder 3"/>
          <p:cNvSpPr>
            <a:spLocks noGrp="1" noChangeArrowheads="1"/>
          </p:cNvSpPr>
          <p:nvPr>
            <p:ph type="body" idx="1"/>
          </p:nvPr>
        </p:nvSpPr>
        <p:spPr>
          <a:noFill/>
          <a:ln/>
        </p:spPr>
        <p:txBody>
          <a:bodyPr/>
          <a:lstStyle/>
          <a:p>
            <a:pPr marL="0" indent="0" eaLnBrk="1" hangingPunct="1"/>
            <a:endParaRPr lang="en-US" i="1" dirty="0">
              <a:cs typeface="Calibri"/>
            </a:endParaRPr>
          </a:p>
        </p:txBody>
      </p:sp>
    </p:spTree>
    <p:extLst>
      <p:ext uri="{BB962C8B-B14F-4D97-AF65-F5344CB8AC3E}">
        <p14:creationId xmlns:p14="http://schemas.microsoft.com/office/powerpoint/2010/main" val="16689775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a:xfrm>
            <a:off x="1206500" y="714375"/>
            <a:ext cx="4759325" cy="3570288"/>
          </a:xfrm>
          <a:solidFill>
            <a:srgbClr val="FFFFFF"/>
          </a:solidFill>
          <a:ln/>
        </p:spPr>
      </p:sp>
      <p:sp>
        <p:nvSpPr>
          <p:cNvPr id="97282" name="Notes Placeholder 2"/>
          <p:cNvSpPr>
            <a:spLocks noGrp="1"/>
          </p:cNvSpPr>
          <p:nvPr>
            <p:ph type="body" idx="1"/>
          </p:nvPr>
        </p:nvSpPr>
        <p:spPr>
          <a:xfrm>
            <a:off x="720015" y="4523631"/>
            <a:ext cx="5732431" cy="3570288"/>
          </a:xfrm>
          <a:noFill/>
          <a:ln>
            <a:solidFill>
              <a:srgbClr val="000000"/>
            </a:solidFill>
          </a:ln>
        </p:spPr>
        <p:txBody>
          <a:bodyPr lIns="93366" tIns="46683" rIns="93366" bIns="46683"/>
          <a:lstStyle/>
          <a:p>
            <a:pPr defTabSz="949378">
              <a:buFont typeface="Arial" panose="020B0604020202020204" pitchFamily="34" charset="0"/>
              <a:buChar char="•"/>
            </a:pPr>
            <a:endParaRPr lang="en-US" dirty="0"/>
          </a:p>
        </p:txBody>
      </p:sp>
      <p:sp>
        <p:nvSpPr>
          <p:cNvPr id="97283" name="Slide Number Placeholder 3"/>
          <p:cNvSpPr txBox="1">
            <a:spLocks noGrp="1"/>
          </p:cNvSpPr>
          <p:nvPr/>
        </p:nvSpPr>
        <p:spPr bwMode="auto">
          <a:xfrm>
            <a:off x="4010346" y="8157801"/>
            <a:ext cx="2976864" cy="369973"/>
          </a:xfrm>
          <a:prstGeom prst="rect">
            <a:avLst/>
          </a:prstGeom>
          <a:noFill/>
          <a:ln w="9525">
            <a:noFill/>
            <a:miter lim="800000"/>
            <a:headEnd/>
            <a:tailEnd/>
          </a:ln>
        </p:spPr>
        <p:txBody>
          <a:bodyPr lIns="93366" tIns="46683" rIns="93366" bIns="46683" anchor="b">
            <a:prstTxWarp prst="textNoShape">
              <a:avLst/>
            </a:prstTxWarp>
          </a:bodyPr>
          <a:lstStyle/>
          <a:p>
            <a:pPr algn="r" defTabSz="932228"/>
            <a:fld id="{749573A2-D697-487A-BE75-6AD5EFAF8D51}" type="slidenum">
              <a:rPr lang="en-US" sz="1200"/>
              <a:pPr algn="r" defTabSz="932228"/>
              <a:t>23</a:t>
            </a:fld>
            <a:endParaRPr lang="en-US" sz="1200" dirty="0"/>
          </a:p>
        </p:txBody>
      </p:sp>
    </p:spTree>
    <p:extLst>
      <p:ext uri="{BB962C8B-B14F-4D97-AF65-F5344CB8AC3E}">
        <p14:creationId xmlns:p14="http://schemas.microsoft.com/office/powerpoint/2010/main" val="39694033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xfrm>
            <a:off x="1550988" y="660400"/>
            <a:ext cx="3986212" cy="2989263"/>
          </a:xfrm>
          <a:solidFill>
            <a:srgbClr val="FFFFFF"/>
          </a:solidFill>
          <a:ln/>
        </p:spPr>
      </p:sp>
      <p:sp>
        <p:nvSpPr>
          <p:cNvPr id="116739" name="Rectangle 3"/>
          <p:cNvSpPr>
            <a:spLocks noGrp="1" noChangeArrowheads="1"/>
          </p:cNvSpPr>
          <p:nvPr>
            <p:ph type="body" idx="1"/>
          </p:nvPr>
        </p:nvSpPr>
        <p:spPr>
          <a:xfrm>
            <a:off x="602791" y="3746500"/>
            <a:ext cx="5951598" cy="4505960"/>
          </a:xfrm>
          <a:noFill/>
          <a:ln>
            <a:solidFill>
              <a:srgbClr val="000000"/>
            </a:solidFill>
          </a:ln>
        </p:spPr>
        <p:txBody>
          <a:bodyPr lIns="93790" tIns="46895" rIns="93790" bIns="46895"/>
          <a:lstStyle/>
          <a:p>
            <a:pPr marL="0" indent="0"/>
            <a:endParaRPr lang="en-US" sz="1100" i="1" dirty="0"/>
          </a:p>
        </p:txBody>
      </p:sp>
      <p:sp>
        <p:nvSpPr>
          <p:cNvPr id="5" name="Slide Number Placeholder 3">
            <a:extLst>
              <a:ext uri="{FF2B5EF4-FFF2-40B4-BE49-F238E27FC236}">
                <a16:creationId xmlns:a16="http://schemas.microsoft.com/office/drawing/2014/main" id="{180D97FD-6FCE-4A44-A6AC-028B5172762D}"/>
              </a:ext>
            </a:extLst>
          </p:cNvPr>
          <p:cNvSpPr txBox="1">
            <a:spLocks/>
          </p:cNvSpPr>
          <p:nvPr/>
        </p:nvSpPr>
        <p:spPr bwMode="auto">
          <a:xfrm>
            <a:off x="4015743" y="8252460"/>
            <a:ext cx="3070861" cy="434340"/>
          </a:xfrm>
          <a:prstGeom prst="rect">
            <a:avLst/>
          </a:prstGeom>
          <a:noFill/>
          <a:ln w="9525">
            <a:noFill/>
            <a:miter lim="800000"/>
            <a:headEnd/>
            <a:tailEnd/>
          </a:ln>
        </p:spPr>
        <p:txBody>
          <a:bodyPr vert="horz" wrap="square" lIns="93805" tIns="46902" rIns="93805" bIns="46902"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24</a:t>
            </a:fld>
            <a:endParaRPr lang="en-US"/>
          </a:p>
        </p:txBody>
      </p:sp>
    </p:spTree>
    <p:extLst>
      <p:ext uri="{BB962C8B-B14F-4D97-AF65-F5344CB8AC3E}">
        <p14:creationId xmlns:p14="http://schemas.microsoft.com/office/powerpoint/2010/main" val="38954290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B8D79-9D01-53A5-8A52-FDC9C4C1920D}"/>
            </a:ext>
          </a:extLst>
        </p:cNvPr>
        <p:cNvGrpSpPr/>
        <p:nvPr/>
      </p:nvGrpSpPr>
      <p:grpSpPr>
        <a:xfrm>
          <a:off x="0" y="0"/>
          <a:ext cx="0" cy="0"/>
          <a:chOff x="0" y="0"/>
          <a:chExt cx="0" cy="0"/>
        </a:xfrm>
      </p:grpSpPr>
      <p:sp>
        <p:nvSpPr>
          <p:cNvPr id="15361" name="Placeholder 2">
            <a:extLst>
              <a:ext uri="{FF2B5EF4-FFF2-40B4-BE49-F238E27FC236}">
                <a16:creationId xmlns:a16="http://schemas.microsoft.com/office/drawing/2014/main" id="{7775EBF2-5C48-59B3-E9E3-43B1DA4EB4FC}"/>
              </a:ext>
            </a:extLst>
          </p:cNvPr>
          <p:cNvSpPr>
            <a:spLocks noGrp="1" noRot="1" noChangeAspect="1" noChangeArrowheads="1" noTextEdit="1"/>
          </p:cNvSpPr>
          <p:nvPr>
            <p:ph type="sldImg"/>
          </p:nvPr>
        </p:nvSpPr>
        <p:spPr>
          <a:ln/>
        </p:spPr>
      </p:sp>
      <p:sp>
        <p:nvSpPr>
          <p:cNvPr id="15362" name="Placeholder 3">
            <a:extLst>
              <a:ext uri="{FF2B5EF4-FFF2-40B4-BE49-F238E27FC236}">
                <a16:creationId xmlns:a16="http://schemas.microsoft.com/office/drawing/2014/main" id="{AF05F430-A730-04B4-8F0F-E64227200AF0}"/>
              </a:ext>
            </a:extLst>
          </p:cNvPr>
          <p:cNvSpPr>
            <a:spLocks noGrp="1" noChangeArrowheads="1"/>
          </p:cNvSpPr>
          <p:nvPr>
            <p:ph type="body" idx="1"/>
          </p:nvPr>
        </p:nvSpPr>
        <p:spPr>
          <a:xfrm>
            <a:off x="729130" y="4560570"/>
            <a:ext cx="5852160" cy="4320540"/>
          </a:xfrm>
          <a:noFill/>
          <a:ln>
            <a:solidFill>
              <a:schemeClr val="tx1"/>
            </a:solidFill>
          </a:ln>
        </p:spPr>
        <p:txBody>
          <a:bodyPr/>
          <a:lstStyle/>
          <a:p>
            <a:pPr eaLnBrk="1" hangingPunct="1"/>
            <a:endParaRPr lang="en-US" i="1" dirty="0"/>
          </a:p>
        </p:txBody>
      </p:sp>
      <p:sp>
        <p:nvSpPr>
          <p:cNvPr id="2" name="Slide Number Placeholder 3">
            <a:extLst>
              <a:ext uri="{FF2B5EF4-FFF2-40B4-BE49-F238E27FC236}">
                <a16:creationId xmlns:a16="http://schemas.microsoft.com/office/drawing/2014/main" id="{85DB9093-166B-DC38-6CEA-F7905F202F7A}"/>
              </a:ext>
            </a:extLst>
          </p:cNvPr>
          <p:cNvSpPr>
            <a:spLocks noGrp="1"/>
          </p:cNvSpPr>
          <p:nvPr>
            <p:ph type="sldNum" sz="quarter" idx="5"/>
          </p:nvPr>
        </p:nvSpPr>
        <p:spPr>
          <a:xfrm>
            <a:off x="4145285" y="9121140"/>
            <a:ext cx="3169921" cy="480060"/>
          </a:xfrm>
        </p:spPr>
        <p:txBody>
          <a:bodyPr/>
          <a:lstStyle/>
          <a:p>
            <a:fld id="{E663E861-245C-4254-9C16-CA710BCFD0AC}" type="slidenum">
              <a:rPr lang="en-US" smtClean="0"/>
              <a:pPr/>
              <a:t>25</a:t>
            </a:fld>
            <a:endParaRPr lang="en-US"/>
          </a:p>
        </p:txBody>
      </p:sp>
    </p:spTree>
    <p:extLst>
      <p:ext uri="{BB962C8B-B14F-4D97-AF65-F5344CB8AC3E}">
        <p14:creationId xmlns:p14="http://schemas.microsoft.com/office/powerpoint/2010/main" val="503651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Rectangle 3">
            <a:extLst>
              <a:ext uri="{FF2B5EF4-FFF2-40B4-BE49-F238E27FC236}">
                <a16:creationId xmlns:a16="http://schemas.microsoft.com/office/drawing/2014/main" id="{CD851A70-02F8-4E8C-9AF1-99A10CD9773B}"/>
              </a:ext>
            </a:extLst>
          </p:cNvPr>
          <p:cNvSpPr txBox="1">
            <a:spLocks noChangeArrowheads="1"/>
          </p:cNvSpPr>
          <p:nvPr/>
        </p:nvSpPr>
        <p:spPr bwMode="auto">
          <a:xfrm>
            <a:off x="717969" y="4192784"/>
            <a:ext cx="5743741" cy="3973562"/>
          </a:xfrm>
          <a:prstGeom prst="rect">
            <a:avLst/>
          </a:prstGeom>
          <a:noFill/>
          <a:ln w="9525">
            <a:solidFill>
              <a:srgbClr val="000000"/>
            </a:solidFill>
            <a:miter lim="800000"/>
            <a:headEnd/>
            <a:tailEnd/>
          </a:ln>
        </p:spPr>
        <p:txBody>
          <a:bodyPr vert="horz" wrap="square" lIns="95749" tIns="47874" rIns="95749" bIns="47874" numCol="1" anchor="t" anchorCtr="0" compatLnSpc="1">
            <a:prstTxWarp prst="textNoShape">
              <a:avLst/>
            </a:prstTxWarp>
          </a:bodyPr>
          <a:lst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a:lstStyle>
          <a:p>
            <a:pPr marL="176594" indent="-176594">
              <a:spcBef>
                <a:spcPts val="0"/>
              </a:spcBef>
            </a:pPr>
            <a:endParaRPr lang="en-US" dirty="0"/>
          </a:p>
        </p:txBody>
      </p:sp>
      <p:sp>
        <p:nvSpPr>
          <p:cNvPr id="7" name="Slide Number Placeholder 3">
            <a:extLst>
              <a:ext uri="{FF2B5EF4-FFF2-40B4-BE49-F238E27FC236}">
                <a16:creationId xmlns:a16="http://schemas.microsoft.com/office/drawing/2014/main" id="{4FA3E5DF-2708-4403-BC80-C7A36BDF17EB}"/>
              </a:ext>
            </a:extLst>
          </p:cNvPr>
          <p:cNvSpPr txBox="1">
            <a:spLocks/>
          </p:cNvSpPr>
          <p:nvPr/>
        </p:nvSpPr>
        <p:spPr bwMode="auto">
          <a:xfrm>
            <a:off x="4015743" y="8252460"/>
            <a:ext cx="3070861" cy="434340"/>
          </a:xfrm>
          <a:prstGeom prst="rect">
            <a:avLst/>
          </a:prstGeom>
          <a:noFill/>
          <a:ln w="9525">
            <a:noFill/>
            <a:miter lim="800000"/>
            <a:headEnd/>
            <a:tailEnd/>
          </a:ln>
        </p:spPr>
        <p:txBody>
          <a:bodyPr vert="horz" wrap="square" lIns="93805" tIns="46902" rIns="93805" bIns="46902"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3</a:t>
            </a:fld>
            <a:endParaRPr lang="en-US"/>
          </a:p>
        </p:txBody>
      </p:sp>
      <p:sp>
        <p:nvSpPr>
          <p:cNvPr id="3" name="Notes Placeholder 2">
            <a:extLst>
              <a:ext uri="{FF2B5EF4-FFF2-40B4-BE49-F238E27FC236}">
                <a16:creationId xmlns:a16="http://schemas.microsoft.com/office/drawing/2014/main" id="{09AF5F51-9703-49A1-8BEB-2510B80DA427}"/>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1445690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E663E861-245C-4254-9C16-CA710BCFD0AC}" type="slidenum">
              <a:rPr lang="en-US" smtClean="0"/>
              <a:pPr>
                <a:defRPr/>
              </a:pPr>
              <a:t>4</a:t>
            </a:fld>
            <a:endParaRPr lang="en-US"/>
          </a:p>
        </p:txBody>
      </p:sp>
      <p:sp>
        <p:nvSpPr>
          <p:cNvPr id="5" name="Rectangle 3">
            <a:extLst>
              <a:ext uri="{FF2B5EF4-FFF2-40B4-BE49-F238E27FC236}">
                <a16:creationId xmlns:a16="http://schemas.microsoft.com/office/drawing/2014/main" id="{D81C6F6F-38AB-44DB-8E78-3A2C044C6387}"/>
              </a:ext>
            </a:extLst>
          </p:cNvPr>
          <p:cNvSpPr txBox="1">
            <a:spLocks noChangeArrowheads="1"/>
          </p:cNvSpPr>
          <p:nvPr/>
        </p:nvSpPr>
        <p:spPr bwMode="auto">
          <a:xfrm>
            <a:off x="717969" y="4192784"/>
            <a:ext cx="5743741" cy="3973562"/>
          </a:xfrm>
          <a:prstGeom prst="rect">
            <a:avLst/>
          </a:prstGeom>
          <a:noFill/>
          <a:ln w="9525">
            <a:solidFill>
              <a:srgbClr val="000000"/>
            </a:solidFill>
            <a:miter lim="800000"/>
            <a:headEnd/>
            <a:tailEnd/>
          </a:ln>
        </p:spPr>
        <p:txBody>
          <a:bodyPr vert="horz" wrap="square" lIns="95749" tIns="47874" rIns="95749" bIns="47874" numCol="1" anchor="t" anchorCtr="0" compatLnSpc="1">
            <a:prstTxWarp prst="textNoShape">
              <a:avLst/>
            </a:prstTxWarp>
          </a:bodyPr>
          <a:lst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a:lstStyle>
          <a:p>
            <a:pPr marL="176594" indent="-176594">
              <a:spcBef>
                <a:spcPts val="0"/>
              </a:spcBef>
            </a:pPr>
            <a:endParaRPr lang="en-US" dirty="0"/>
          </a:p>
        </p:txBody>
      </p:sp>
      <p:sp>
        <p:nvSpPr>
          <p:cNvPr id="3" name="Notes Placeholder 2">
            <a:extLst>
              <a:ext uri="{FF2B5EF4-FFF2-40B4-BE49-F238E27FC236}">
                <a16:creationId xmlns:a16="http://schemas.microsoft.com/office/drawing/2014/main" id="{E2121A7C-37AC-4733-AA71-46508E20AE74}"/>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1094235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E663E861-245C-4254-9C16-CA710BCFD0AC}" type="slidenum">
              <a:rPr lang="en-US" smtClean="0"/>
              <a:pPr>
                <a:defRPr/>
              </a:pPr>
              <a:t>5</a:t>
            </a:fld>
            <a:endParaRPr lang="en-US"/>
          </a:p>
        </p:txBody>
      </p:sp>
      <p:sp>
        <p:nvSpPr>
          <p:cNvPr id="5" name="Rectangle 3">
            <a:extLst>
              <a:ext uri="{FF2B5EF4-FFF2-40B4-BE49-F238E27FC236}">
                <a16:creationId xmlns:a16="http://schemas.microsoft.com/office/drawing/2014/main" id="{5399D7E2-8601-4F82-A754-CBF464B3158D}"/>
              </a:ext>
            </a:extLst>
          </p:cNvPr>
          <p:cNvSpPr txBox="1">
            <a:spLocks noChangeArrowheads="1"/>
          </p:cNvSpPr>
          <p:nvPr/>
        </p:nvSpPr>
        <p:spPr bwMode="auto">
          <a:xfrm>
            <a:off x="717969" y="4192784"/>
            <a:ext cx="5743741" cy="3973562"/>
          </a:xfrm>
          <a:prstGeom prst="rect">
            <a:avLst/>
          </a:prstGeom>
          <a:noFill/>
          <a:ln w="9525">
            <a:solidFill>
              <a:srgbClr val="000000"/>
            </a:solidFill>
            <a:miter lim="800000"/>
            <a:headEnd/>
            <a:tailEnd/>
          </a:ln>
        </p:spPr>
        <p:txBody>
          <a:bodyPr vert="horz" wrap="square" lIns="95749" tIns="47874" rIns="95749" bIns="47874" numCol="1" anchor="t" anchorCtr="0" compatLnSpc="1">
            <a:prstTxWarp prst="textNoShape">
              <a:avLst/>
            </a:prstTxWarp>
          </a:bodyPr>
          <a:lst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a:lstStyle>
          <a:p>
            <a:pPr marL="176594" indent="-176594">
              <a:spcBef>
                <a:spcPts val="0"/>
              </a:spcBef>
            </a:pPr>
            <a:endParaRPr lang="en-US" dirty="0"/>
          </a:p>
        </p:txBody>
      </p:sp>
      <p:sp>
        <p:nvSpPr>
          <p:cNvPr id="3" name="Notes Placeholder 2">
            <a:extLst>
              <a:ext uri="{FF2B5EF4-FFF2-40B4-BE49-F238E27FC236}">
                <a16:creationId xmlns:a16="http://schemas.microsoft.com/office/drawing/2014/main" id="{C791FAD4-4B62-4E1E-A25C-336C7F7C27A8}"/>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880744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E663E861-245C-4254-9C16-CA710BCFD0AC}" type="slidenum">
              <a:rPr lang="en-US" smtClean="0"/>
              <a:pPr>
                <a:defRPr/>
              </a:pPr>
              <a:t>6</a:t>
            </a:fld>
            <a:endParaRPr lang="en-US"/>
          </a:p>
        </p:txBody>
      </p:sp>
      <p:sp>
        <p:nvSpPr>
          <p:cNvPr id="5" name="Rectangle 3">
            <a:extLst>
              <a:ext uri="{FF2B5EF4-FFF2-40B4-BE49-F238E27FC236}">
                <a16:creationId xmlns:a16="http://schemas.microsoft.com/office/drawing/2014/main" id="{A2E3094C-D924-422A-835C-A8C183E9B409}"/>
              </a:ext>
            </a:extLst>
          </p:cNvPr>
          <p:cNvSpPr txBox="1">
            <a:spLocks noChangeArrowheads="1"/>
          </p:cNvSpPr>
          <p:nvPr/>
        </p:nvSpPr>
        <p:spPr bwMode="auto">
          <a:xfrm>
            <a:off x="717969" y="4192784"/>
            <a:ext cx="5743741" cy="3973562"/>
          </a:xfrm>
          <a:prstGeom prst="rect">
            <a:avLst/>
          </a:prstGeom>
          <a:noFill/>
          <a:ln w="9525">
            <a:solidFill>
              <a:srgbClr val="000000"/>
            </a:solidFill>
            <a:miter lim="800000"/>
            <a:headEnd/>
            <a:tailEnd/>
          </a:ln>
        </p:spPr>
        <p:txBody>
          <a:bodyPr vert="horz" wrap="square" lIns="95749" tIns="47874" rIns="95749" bIns="47874" numCol="1" anchor="t" anchorCtr="0" compatLnSpc="1">
            <a:prstTxWarp prst="textNoShape">
              <a:avLst/>
            </a:prstTxWarp>
          </a:bodyPr>
          <a:lst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a:lstStyle>
          <a:p>
            <a:pPr marL="176594" indent="-176594">
              <a:spcBef>
                <a:spcPts val="0"/>
              </a:spcBef>
            </a:pPr>
            <a:endParaRPr lang="en-US" dirty="0"/>
          </a:p>
        </p:txBody>
      </p:sp>
      <p:sp>
        <p:nvSpPr>
          <p:cNvPr id="3" name="Notes Placeholder 2">
            <a:extLst>
              <a:ext uri="{FF2B5EF4-FFF2-40B4-BE49-F238E27FC236}">
                <a16:creationId xmlns:a16="http://schemas.microsoft.com/office/drawing/2014/main" id="{D87A404E-659B-453E-BF6D-CB65C307A576}"/>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2365931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E663E861-245C-4254-9C16-CA710BCFD0AC}" type="slidenum">
              <a:rPr lang="en-US" smtClean="0"/>
              <a:pPr>
                <a:defRPr/>
              </a:pPr>
              <a:t>7</a:t>
            </a:fld>
            <a:endParaRPr lang="en-US"/>
          </a:p>
        </p:txBody>
      </p:sp>
      <p:sp>
        <p:nvSpPr>
          <p:cNvPr id="5" name="Rectangle 3">
            <a:extLst>
              <a:ext uri="{FF2B5EF4-FFF2-40B4-BE49-F238E27FC236}">
                <a16:creationId xmlns:a16="http://schemas.microsoft.com/office/drawing/2014/main" id="{57CA9A45-FD3E-497B-8E5B-87D5F2AA5642}"/>
              </a:ext>
            </a:extLst>
          </p:cNvPr>
          <p:cNvSpPr txBox="1">
            <a:spLocks noChangeArrowheads="1"/>
          </p:cNvSpPr>
          <p:nvPr/>
        </p:nvSpPr>
        <p:spPr bwMode="auto">
          <a:xfrm>
            <a:off x="717969" y="4192784"/>
            <a:ext cx="5743741" cy="3973562"/>
          </a:xfrm>
          <a:prstGeom prst="rect">
            <a:avLst/>
          </a:prstGeom>
          <a:noFill/>
          <a:ln w="9525">
            <a:solidFill>
              <a:srgbClr val="000000"/>
            </a:solidFill>
            <a:miter lim="800000"/>
            <a:headEnd/>
            <a:tailEnd/>
          </a:ln>
        </p:spPr>
        <p:txBody>
          <a:bodyPr vert="horz" wrap="square" lIns="95749" tIns="47874" rIns="95749" bIns="47874" numCol="1" anchor="t" anchorCtr="0" compatLnSpc="1">
            <a:prstTxWarp prst="textNoShape">
              <a:avLst/>
            </a:prstTxWarp>
          </a:bodyPr>
          <a:lst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a:lstStyle>
          <a:p>
            <a:pPr marL="176594" indent="-176594">
              <a:spcBef>
                <a:spcPts val="0"/>
              </a:spcBef>
            </a:pPr>
            <a:endParaRPr lang="en-US" dirty="0"/>
          </a:p>
        </p:txBody>
      </p:sp>
      <p:sp>
        <p:nvSpPr>
          <p:cNvPr id="3" name="Notes Placeholder 2">
            <a:extLst>
              <a:ext uri="{FF2B5EF4-FFF2-40B4-BE49-F238E27FC236}">
                <a16:creationId xmlns:a16="http://schemas.microsoft.com/office/drawing/2014/main" id="{4A7EBCEC-C6D9-484A-99BD-D2D4F8091FB8}"/>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359740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E663E861-245C-4254-9C16-CA710BCFD0AC}" type="slidenum">
              <a:rPr lang="en-US" smtClean="0"/>
              <a:pPr>
                <a:defRPr/>
              </a:pPr>
              <a:t>8</a:t>
            </a:fld>
            <a:endParaRPr lang="en-US"/>
          </a:p>
        </p:txBody>
      </p:sp>
      <p:sp>
        <p:nvSpPr>
          <p:cNvPr id="5" name="Rectangle 3">
            <a:extLst>
              <a:ext uri="{FF2B5EF4-FFF2-40B4-BE49-F238E27FC236}">
                <a16:creationId xmlns:a16="http://schemas.microsoft.com/office/drawing/2014/main" id="{5F8A1E76-9120-438A-8F90-CD28E72E5472}"/>
              </a:ext>
            </a:extLst>
          </p:cNvPr>
          <p:cNvSpPr txBox="1">
            <a:spLocks noChangeArrowheads="1"/>
          </p:cNvSpPr>
          <p:nvPr/>
        </p:nvSpPr>
        <p:spPr bwMode="auto">
          <a:xfrm>
            <a:off x="717969" y="4192784"/>
            <a:ext cx="5743741" cy="3973562"/>
          </a:xfrm>
          <a:prstGeom prst="rect">
            <a:avLst/>
          </a:prstGeom>
          <a:noFill/>
          <a:ln w="9525">
            <a:solidFill>
              <a:srgbClr val="000000"/>
            </a:solidFill>
            <a:miter lim="800000"/>
            <a:headEnd/>
            <a:tailEnd/>
          </a:ln>
        </p:spPr>
        <p:txBody>
          <a:bodyPr vert="horz" wrap="square" lIns="95749" tIns="47874" rIns="95749" bIns="47874" numCol="1" anchor="t" anchorCtr="0" compatLnSpc="1">
            <a:prstTxWarp prst="textNoShape">
              <a:avLst/>
            </a:prstTxWarp>
          </a:bodyPr>
          <a:lst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a:lstStyle>
          <a:p>
            <a:pPr marL="176594" indent="-176594">
              <a:spcBef>
                <a:spcPts val="0"/>
              </a:spcBef>
            </a:pPr>
            <a:endParaRPr lang="en-US" dirty="0"/>
          </a:p>
        </p:txBody>
      </p:sp>
      <p:sp>
        <p:nvSpPr>
          <p:cNvPr id="3" name="Notes Placeholder 2">
            <a:extLst>
              <a:ext uri="{FF2B5EF4-FFF2-40B4-BE49-F238E27FC236}">
                <a16:creationId xmlns:a16="http://schemas.microsoft.com/office/drawing/2014/main" id="{8750BF3F-1955-4F69-9D0D-E3BE1A2DADB8}"/>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4004205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E663E861-245C-4254-9C16-CA710BCFD0AC}" type="slidenum">
              <a:rPr lang="en-US" smtClean="0"/>
              <a:pPr>
                <a:defRPr/>
              </a:pPr>
              <a:t>9</a:t>
            </a:fld>
            <a:endParaRPr lang="en-US"/>
          </a:p>
        </p:txBody>
      </p:sp>
      <p:sp>
        <p:nvSpPr>
          <p:cNvPr id="5" name="Rectangle 3">
            <a:extLst>
              <a:ext uri="{FF2B5EF4-FFF2-40B4-BE49-F238E27FC236}">
                <a16:creationId xmlns:a16="http://schemas.microsoft.com/office/drawing/2014/main" id="{8571701F-9515-4CB1-8756-978517F7BC4A}"/>
              </a:ext>
            </a:extLst>
          </p:cNvPr>
          <p:cNvSpPr txBox="1">
            <a:spLocks noChangeArrowheads="1"/>
          </p:cNvSpPr>
          <p:nvPr/>
        </p:nvSpPr>
        <p:spPr bwMode="auto">
          <a:xfrm>
            <a:off x="717969" y="4192784"/>
            <a:ext cx="5743741" cy="3973562"/>
          </a:xfrm>
          <a:prstGeom prst="rect">
            <a:avLst/>
          </a:prstGeom>
          <a:noFill/>
          <a:ln w="9525">
            <a:solidFill>
              <a:srgbClr val="000000"/>
            </a:solidFill>
            <a:miter lim="800000"/>
            <a:headEnd/>
            <a:tailEnd/>
          </a:ln>
        </p:spPr>
        <p:txBody>
          <a:bodyPr vert="horz" wrap="square" lIns="95749" tIns="47874" rIns="95749" bIns="47874" numCol="1" anchor="t" anchorCtr="0" compatLnSpc="1">
            <a:prstTxWarp prst="textNoShape">
              <a:avLst/>
            </a:prstTxWarp>
          </a:bodyPr>
          <a:lst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a:lstStyle>
          <a:p>
            <a:pPr marL="176594" indent="-176594">
              <a:spcBef>
                <a:spcPts val="0"/>
              </a:spcBef>
            </a:pPr>
            <a:endParaRPr lang="en-US" dirty="0"/>
          </a:p>
        </p:txBody>
      </p:sp>
      <p:sp>
        <p:nvSpPr>
          <p:cNvPr id="3" name="Notes Placeholder 2">
            <a:extLst>
              <a:ext uri="{FF2B5EF4-FFF2-40B4-BE49-F238E27FC236}">
                <a16:creationId xmlns:a16="http://schemas.microsoft.com/office/drawing/2014/main" id="{915F901E-7A06-4202-9362-BA7D1896899D}"/>
              </a:ext>
            </a:extLst>
          </p:cNvPr>
          <p:cNvSpPr>
            <a:spLocks noGrp="1"/>
          </p:cNvSpPr>
          <p:nvPr>
            <p:ph type="body" idx="1"/>
          </p:nvPr>
        </p:nvSpPr>
        <p:spPr/>
        <p:txBody>
          <a:bodyPr/>
          <a:lstStyle/>
          <a:p>
            <a:r>
              <a:rPr lang="en-US" dirty="0"/>
              <a:t>  </a:t>
            </a:r>
          </a:p>
        </p:txBody>
      </p:sp>
    </p:spTree>
    <p:extLst>
      <p:ext uri="{BB962C8B-B14F-4D97-AF65-F5344CB8AC3E}">
        <p14:creationId xmlns:p14="http://schemas.microsoft.com/office/powerpoint/2010/main" val="233616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 name="Rectangle 10"/>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
        <p:nvSpPr>
          <p:cNvPr id="1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F429EFE7-8019-B64A-9501-5B6E34701227}" type="datetime1">
              <a:rPr lang="en-US" smtClean="0"/>
              <a:t>2/29/2024</a:t>
            </a:fld>
            <a:endParaRPr lang="en-US"/>
          </a:p>
        </p:txBody>
      </p:sp>
      <p:sp>
        <p:nvSpPr>
          <p:cNvPr id="13" name="Footer Placeholder 4"/>
          <p:cNvSpPr>
            <a:spLocks noGrp="1"/>
          </p:cNvSpPr>
          <p:nvPr>
            <p:ph type="ftr" sz="quarter" idx="11"/>
          </p:nvPr>
        </p:nvSpPr>
        <p:spPr/>
        <p:txBody>
          <a:bodyPr/>
          <a:lstStyle>
            <a:lvl1pPr>
              <a:defRPr/>
            </a:lvl1pPr>
          </a:lstStyle>
          <a:p>
            <a:pPr>
              <a:defRPr/>
            </a:pPr>
            <a:r>
              <a:rPr lang="en-US" dirty="0"/>
              <a:t>Ken Chapman and Associates, Inc. © 2017 </a:t>
            </a:r>
          </a:p>
        </p:txBody>
      </p:sp>
      <p:sp>
        <p:nvSpPr>
          <p:cNvPr id="14" name="Slide Number Placeholder 5"/>
          <p:cNvSpPr>
            <a:spLocks noGrp="1"/>
          </p:cNvSpPr>
          <p:nvPr>
            <p:ph type="sldNum" sz="quarter" idx="12"/>
          </p:nvPr>
        </p:nvSpPr>
        <p:spPr>
          <a:xfrm>
            <a:off x="7786688" y="4625975"/>
            <a:ext cx="762000" cy="457200"/>
          </a:xfrm>
          <a:prstGeom prst="rect">
            <a:avLst/>
          </a:prstGeom>
        </p:spPr>
        <p:txBody>
          <a:bodyPr/>
          <a:lstStyle>
            <a:lvl1pPr algn="ctr">
              <a:defRPr sz="2800">
                <a:solidFill>
                  <a:schemeClr val="accent1">
                    <a:lumMod val="50000"/>
                  </a:schemeClr>
                </a:solidFill>
              </a:defRPr>
            </a:lvl1pPr>
          </a:lstStyle>
          <a:p>
            <a:pPr>
              <a:defRPr/>
            </a:pPr>
            <a:fld id="{EA6DE764-0394-437D-9EE9-92C2337D6C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3758A53-BF65-DF4A-A697-4A01F40BB484}" type="datetime1">
              <a:rPr lang="en-US" smtClean="0"/>
              <a:t>2/29/2024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 2017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F39C5C3-A098-42F0-8438-EE847A86B6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5" name="Rectangle 4"/>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4C4393FE-D4F0-724B-9906-F466B2B591C5}" type="datetime1">
              <a:rPr lang="en-US" smtClean="0"/>
              <a:t>2/29/2024</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dirty="0"/>
              <a:t>Ken Chapman and Associates, Inc. © 2017 </a:t>
            </a:r>
          </a:p>
        </p:txBody>
      </p:sp>
      <p:sp>
        <p:nvSpPr>
          <p:cNvPr id="8"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8CA4DFE-7C65-4773-874B-ECE2618321B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CBC3D26E-5B31-9941-B94E-22B7AE9CA81C}" type="datetime1">
              <a:rPr lang="en-US" smtClean="0"/>
              <a:t>2/29/2024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 2017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B32C88-D7B1-49D0-A19E-1DB63A09D0D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D59B16D-C214-8144-B80D-D9F22A853B7F}" type="datetime1">
              <a:rPr lang="en-US" smtClean="0"/>
              <a:t>2/29/2024</a:t>
            </a:fld>
            <a:endParaRPr lang="en-US"/>
          </a:p>
        </p:txBody>
      </p:sp>
      <p:sp>
        <p:nvSpPr>
          <p:cNvPr id="11" name="Footer Placeholder 4"/>
          <p:cNvSpPr>
            <a:spLocks noGrp="1"/>
          </p:cNvSpPr>
          <p:nvPr>
            <p:ph type="ftr" sz="quarter" idx="11"/>
          </p:nvPr>
        </p:nvSpPr>
        <p:spPr/>
        <p:txBody>
          <a:bodyPr/>
          <a:lstStyle>
            <a:lvl1pPr>
              <a:defRPr/>
            </a:lvl1pPr>
          </a:lstStyle>
          <a:p>
            <a:pPr>
              <a:defRPr/>
            </a:pPr>
            <a:r>
              <a:rPr lang="en-US" dirty="0"/>
              <a:t>Ken Chapman and Associates, Inc. © 2017 </a:t>
            </a:r>
          </a:p>
        </p:txBody>
      </p:sp>
      <p:sp>
        <p:nvSpPr>
          <p:cNvPr id="12"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DB409AB-6BAD-4D3E-8403-F6C96B9768B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67B8E43-CECA-3F42-A136-A3603ECF99C7}" type="datetime1">
              <a:rPr lang="en-US" smtClean="0"/>
              <a:t>2/29/2024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dirty="0"/>
              <a:t>Ken Chapman and Associates, Inc. © 2017 </a:t>
            </a:r>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898111-FC75-4CC5-826B-D4E8D8F3B8A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8CE79075-26FB-F141-8EBC-B01D473EC764}" type="datetime1">
              <a:rPr lang="en-US" smtClean="0"/>
              <a:t>2/29/2024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dirty="0"/>
              <a:t>Ken Chapman and Associates, Inc. © 2017</a:t>
            </a:r>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D2B7D30-CE8A-4701-BD53-1D269C7762F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DB93CAA-5B66-8644-B21C-45BB1AC30D57}" type="datetime1">
              <a:rPr lang="en-US" smtClean="0"/>
              <a:t>2/29/2024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dirty="0"/>
              <a:t>Ken Chapman and Associates, Inc. © 2017 </a:t>
            </a:r>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1951925-0461-4B05-B7BF-3DD602B43F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3" name="Rounded Rectangle 2"/>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8FF8E492-21F1-0E49-8F75-935AFBF2E416}" type="datetime1">
              <a:rPr lang="en-US" smtClean="0"/>
              <a:t>2/29/2024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dirty="0"/>
              <a:t>Ken Chapman and Associates, Inc. © 2017 </a:t>
            </a:r>
          </a:p>
        </p:txBody>
      </p:sp>
      <p:sp>
        <p:nvSpPr>
          <p:cNvPr id="6"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576E88-AB26-45C4-912B-A66637B5ED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en-US"/>
              <a:t>Click to edit Master title style</a:t>
            </a:r>
            <a:endParaRPr lang="en-US" dirty="0"/>
          </a:p>
        </p:txBody>
      </p:sp>
      <p:sp>
        <p:nvSpPr>
          <p:cNvPr id="9"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9DBEF27-E931-0F47-95F9-CAC6C51EC482}" type="datetime1">
              <a:rPr lang="en-US" smtClean="0"/>
              <a:t>2/29/2024</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dirty="0"/>
              <a:t>Ken Chapman and Associates, Inc. © 2017 </a:t>
            </a:r>
          </a:p>
        </p:txBody>
      </p:sp>
      <p:sp>
        <p:nvSpPr>
          <p:cNvPr id="11"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F3BD2BD-5FF3-452D-BD5A-313E7C993C5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en-US"/>
              <a:t>Click to edit Master title style</a:t>
            </a:r>
            <a:endParaRPr lang="en-US" dirty="0"/>
          </a:p>
        </p:txBody>
      </p:sp>
      <p:sp>
        <p:nvSpPr>
          <p:cNvPr id="11"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81759E2-B566-954F-9887-D65E4EE229EB}" type="datetime1">
              <a:rPr lang="en-US" smtClean="0"/>
              <a:t>2/29/2024</a:t>
            </a:fld>
            <a:endParaRPr lang="en-US"/>
          </a:p>
        </p:txBody>
      </p:sp>
      <p:sp>
        <p:nvSpPr>
          <p:cNvPr id="12" name="Slide Number Placeholder 6"/>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438D2398-25BD-4CC7-9C0C-49675A8E51DE}" type="slidenum">
              <a:rPr lang="en-US"/>
              <a:pPr>
                <a:defRPr/>
              </a:pPr>
              <a:t>‹#›</a:t>
            </a:fld>
            <a:endParaRPr lang="en-US"/>
          </a:p>
        </p:txBody>
      </p:sp>
      <p:sp>
        <p:nvSpPr>
          <p:cNvPr id="13" name="Footer Placeholder 5"/>
          <p:cNvSpPr>
            <a:spLocks noGrp="1"/>
          </p:cNvSpPr>
          <p:nvPr>
            <p:ph type="ftr" sz="quarter" idx="12"/>
          </p:nvPr>
        </p:nvSpPr>
        <p:spPr/>
        <p:txBody>
          <a:bodyPr/>
          <a:lstStyle>
            <a:lvl1pPr>
              <a:defRPr/>
            </a:lvl1pPr>
          </a:lstStyle>
          <a:p>
            <a:pPr>
              <a:defRPr/>
            </a:pPr>
            <a:r>
              <a:rPr lang="en-US" dirty="0"/>
              <a:t>Ken Chapman and Associates, Inc. © 2017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7" name="Rounded Rectangle 6"/>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724400" y="6492875"/>
            <a:ext cx="4419600" cy="365125"/>
          </a:xfrm>
          <a:prstGeom prst="rect">
            <a:avLst/>
          </a:prstGeom>
        </p:spPr>
        <p:txBody>
          <a:bodyPr vert="horz" lIns="91440" tIns="45720" rIns="91440" bIns="45720" rtlCol="0" anchor="ctr"/>
          <a:lstStyle>
            <a:lvl1pPr algn="r" fontAlgn="auto">
              <a:spcBef>
                <a:spcPts val="0"/>
              </a:spcBef>
              <a:spcAft>
                <a:spcPts val="0"/>
              </a:spcAft>
              <a:defRPr sz="800">
                <a:solidFill>
                  <a:schemeClr val="tx2"/>
                </a:solidFill>
                <a:latin typeface="+mn-lt"/>
                <a:ea typeface="+mn-ea"/>
                <a:cs typeface="+mn-cs"/>
              </a:defRPr>
            </a:lvl1pPr>
          </a:lstStyle>
          <a:p>
            <a:pPr>
              <a:defRPr/>
            </a:pPr>
            <a:r>
              <a:rPr lang="en-US" dirty="0"/>
              <a:t>Ken Chapman and Associates, Inc. © 2017 </a:t>
            </a:r>
          </a:p>
        </p:txBody>
      </p:sp>
      <p:sp>
        <p:nvSpPr>
          <p:cNvPr id="2" name="Title Placeholder 1"/>
          <p:cNvSpPr>
            <a:spLocks noGrp="1"/>
          </p:cNvSpPr>
          <p:nvPr>
            <p:ph type="title"/>
          </p:nvPr>
        </p:nvSpPr>
        <p:spPr>
          <a:xfrm>
            <a:off x="425450" y="407988"/>
            <a:ext cx="8261350" cy="1039812"/>
          </a:xfrm>
          <a:prstGeom prst="rect">
            <a:avLst/>
          </a:prstGeom>
        </p:spPr>
        <p:txBody>
          <a:bodyPr vert="horz" lIns="91440" tIns="45720" rIns="91440" bIns="45720" rtlCol="0" anchor="ctr">
            <a:normAutofit/>
          </a:body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23" r:id="rId1"/>
    <p:sldLayoutId id="2147483722" r:id="rId2"/>
    <p:sldLayoutId id="2147483724" r:id="rId3"/>
    <p:sldLayoutId id="2147483721" r:id="rId4"/>
    <p:sldLayoutId id="2147483720" r:id="rId5"/>
    <p:sldLayoutId id="2147483719" r:id="rId6"/>
    <p:sldLayoutId id="2147483725" r:id="rId7"/>
    <p:sldLayoutId id="2147483726" r:id="rId8"/>
    <p:sldLayoutId id="2147483727" r:id="rId9"/>
    <p:sldLayoutId id="2147483718" r:id="rId10"/>
    <p:sldLayoutId id="2147483728" r:id="rId11"/>
  </p:sldLayoutIdLst>
  <p:hf sldNum="0" hdr="0" dt="0"/>
  <p:txStyles>
    <p:title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p:titleStyle>
    <p:body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22.png"/><Relationship Id="rId4" Type="http://schemas.openxmlformats.org/officeDocument/2006/relationships/image" Target="../media/image21.jp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340" name="Picture 7"/>
          <p:cNvPicPr>
            <a:picLocks noChangeAspect="1"/>
          </p:cNvPicPr>
          <p:nvPr/>
        </p:nvPicPr>
        <p:blipFill>
          <a:blip r:embed="rId3">
            <a:clrChange>
              <a:clrFrom>
                <a:srgbClr val="FFFFFF"/>
              </a:clrFrom>
              <a:clrTo>
                <a:srgbClr val="FFFFFF">
                  <a:alpha val="0"/>
                </a:srgbClr>
              </a:clrTo>
            </a:clrChange>
          </a:blip>
          <a:srcRect/>
          <a:stretch/>
        </p:blipFill>
        <p:spPr bwMode="auto">
          <a:xfrm>
            <a:off x="751542" y="494755"/>
            <a:ext cx="7490671" cy="2546828"/>
          </a:xfrm>
          <a:prstGeom prst="rect">
            <a:avLst/>
          </a:prstGeom>
          <a:noFill/>
          <a:ln w="9525">
            <a:noFill/>
            <a:miter lim="800000"/>
            <a:headEnd/>
            <a:tailEnd/>
          </a:ln>
        </p:spPr>
      </p:pic>
      <p:sp>
        <p:nvSpPr>
          <p:cNvPr id="6" name="Title 1">
            <a:extLst>
              <a:ext uri="{FF2B5EF4-FFF2-40B4-BE49-F238E27FC236}">
                <a16:creationId xmlns:a16="http://schemas.microsoft.com/office/drawing/2014/main" id="{5071EF76-4538-4DAB-9478-BF8266F6AB55}"/>
              </a:ext>
            </a:extLst>
          </p:cNvPr>
          <p:cNvSpPr txBox="1">
            <a:spLocks/>
          </p:cNvSpPr>
          <p:nvPr/>
        </p:nvSpPr>
        <p:spPr>
          <a:xfrm>
            <a:off x="440872" y="2961587"/>
            <a:ext cx="8262257" cy="3570065"/>
          </a:xfrm>
          <a:prstGeom prst="rect">
            <a:avLst/>
          </a:prstGeom>
        </p:spPr>
        <p:txBody>
          <a:bodyPr anchor="ctr">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dirty="0">
                <a:solidFill>
                  <a:schemeClr val="tx1"/>
                </a:solidFill>
              </a:rPr>
              <a:t>This presentation is the intellectual property of Ken Chapman &amp; Associates, Inc.  It may not be modified or distributed in any format without expressed written permission from </a:t>
            </a:r>
            <a:br>
              <a:rPr lang="en-US" dirty="0">
                <a:solidFill>
                  <a:schemeClr val="tx1"/>
                </a:solidFill>
              </a:rPr>
            </a:br>
            <a:r>
              <a:rPr lang="en-US" dirty="0">
                <a:solidFill>
                  <a:schemeClr val="tx1"/>
                </a:solidFill>
              </a:rPr>
              <a:t>Ken Chapman &amp; Associates, Inc.</a:t>
            </a:r>
            <a:br>
              <a:rPr lang="en-US" dirty="0">
                <a:solidFill>
                  <a:schemeClr val="tx1"/>
                </a:solidFill>
              </a:rPr>
            </a:br>
            <a:br>
              <a:rPr lang="en-US" dirty="0">
                <a:solidFill>
                  <a:schemeClr val="tx1"/>
                </a:solidFill>
              </a:rPr>
            </a:br>
            <a:r>
              <a:rPr lang="en-US" dirty="0">
                <a:solidFill>
                  <a:schemeClr val="tx1"/>
                </a:solidFill>
              </a:rPr>
              <a:t>Copyright 2024.  All rights reserved.</a:t>
            </a:r>
          </a:p>
        </p:txBody>
      </p:sp>
    </p:spTree>
    <p:extLst>
      <p:ext uri="{BB962C8B-B14F-4D97-AF65-F5344CB8AC3E}">
        <p14:creationId xmlns:p14="http://schemas.microsoft.com/office/powerpoint/2010/main" val="923721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41325" y="272432"/>
            <a:ext cx="8261350" cy="1039812"/>
          </a:xfrm>
        </p:spPr>
        <p:txBody>
          <a:bodyPr>
            <a:normAutofit/>
          </a:bodyPr>
          <a:lstStyle/>
          <a:p>
            <a:r>
              <a:rPr lang="en-US" sz="3600" b="1" cap="none" dirty="0">
                <a:solidFill>
                  <a:srgbClr val="800000"/>
                </a:solidFill>
                <a:effectLst/>
                <a:latin typeface="Calibri"/>
                <a:cs typeface="Calibri"/>
              </a:rPr>
              <a:t>What's New Jersey’s nickname?</a:t>
            </a:r>
            <a:endParaRPr lang="en-US" sz="3600" b="1" cap="none" dirty="0">
              <a:solidFill>
                <a:srgbClr val="800000"/>
              </a:solidFill>
              <a:latin typeface="Calibri"/>
              <a:cs typeface="Calibri"/>
            </a:endParaRPr>
          </a:p>
        </p:txBody>
      </p:sp>
      <p:sp>
        <p:nvSpPr>
          <p:cNvPr id="3" name="TextBox 2"/>
          <p:cNvSpPr txBox="1"/>
          <p:nvPr/>
        </p:nvSpPr>
        <p:spPr>
          <a:xfrm>
            <a:off x="758001" y="2587752"/>
            <a:ext cx="4454194" cy="2062103"/>
          </a:xfrm>
          <a:prstGeom prst="rect">
            <a:avLst/>
          </a:prstGeom>
          <a:noFill/>
          <a:ln>
            <a:noFill/>
          </a:ln>
        </p:spPr>
        <p:txBody>
          <a:bodyPr wrap="square" rtlCol="0">
            <a:spAutoFit/>
          </a:bodyPr>
          <a:lstStyle/>
          <a:p>
            <a:pPr marL="630936" indent="-512064">
              <a:buAutoNum type="alphaUcPeriod"/>
            </a:pPr>
            <a:r>
              <a:rPr lang="en-US" sz="3200" dirty="0">
                <a:latin typeface="Calibri"/>
                <a:cs typeface="Calibri"/>
              </a:rPr>
              <a:t>Garden State</a:t>
            </a:r>
          </a:p>
          <a:p>
            <a:pPr marL="630936" indent="-512064">
              <a:buAutoNum type="alphaUcPeriod"/>
            </a:pPr>
            <a:r>
              <a:rPr lang="en-US" sz="3200" dirty="0">
                <a:latin typeface="Calibri"/>
                <a:cs typeface="Calibri"/>
              </a:rPr>
              <a:t>Highways to Heaven</a:t>
            </a:r>
          </a:p>
          <a:p>
            <a:pPr marL="630936" indent="-512064">
              <a:buAutoNum type="alphaUcPeriod"/>
            </a:pPr>
            <a:r>
              <a:rPr lang="en-US" sz="3200" dirty="0">
                <a:latin typeface="Calibri"/>
                <a:cs typeface="Calibri"/>
              </a:rPr>
              <a:t>Eastern Wonderland</a:t>
            </a:r>
          </a:p>
          <a:p>
            <a:pPr marL="630936" indent="-512064">
              <a:buAutoNum type="alphaUcPeriod"/>
            </a:pPr>
            <a:r>
              <a:rPr lang="en-US" sz="3200" dirty="0">
                <a:latin typeface="Calibri"/>
                <a:cs typeface="Calibri"/>
              </a:rPr>
              <a:t>Shore to Please</a:t>
            </a:r>
          </a:p>
        </p:txBody>
      </p:sp>
      <p:pic>
        <p:nvPicPr>
          <p:cNvPr id="5" name="Picture 4" descr="images.jpg"/>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18053" t="9970" r="16006"/>
          <a:stretch/>
        </p:blipFill>
        <p:spPr>
          <a:xfrm>
            <a:off x="4994126" y="1993564"/>
            <a:ext cx="3732616" cy="3391236"/>
          </a:xfrm>
          <a:prstGeom prst="rect">
            <a:avLst/>
          </a:prstGeom>
        </p:spPr>
      </p:pic>
      <p:sp>
        <p:nvSpPr>
          <p:cNvPr id="11" name="Rectangle 10">
            <a:extLst>
              <a:ext uri="{FF2B5EF4-FFF2-40B4-BE49-F238E27FC236}">
                <a16:creationId xmlns:a16="http://schemas.microsoft.com/office/drawing/2014/main" id="{A752CEB6-D9A3-4C6E-839A-97FEE97DDC22}"/>
              </a:ext>
            </a:extLst>
          </p:cNvPr>
          <p:cNvSpPr/>
          <p:nvPr/>
        </p:nvSpPr>
        <p:spPr>
          <a:xfrm>
            <a:off x="832535" y="2672686"/>
            <a:ext cx="2932641"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ooter Placeholder 1">
            <a:extLst>
              <a:ext uri="{FF2B5EF4-FFF2-40B4-BE49-F238E27FC236}">
                <a16:creationId xmlns:a16="http://schemas.microsoft.com/office/drawing/2014/main" id="{B2A64CBE-E7B8-FC0E-2E6D-A9BFD4FD50A9}"/>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8" name="Picture 7">
            <a:extLst>
              <a:ext uri="{FF2B5EF4-FFF2-40B4-BE49-F238E27FC236}">
                <a16:creationId xmlns:a16="http://schemas.microsoft.com/office/drawing/2014/main" id="{441BBB2B-1D28-E7E8-28EC-1FAF186919D6}"/>
              </a:ext>
            </a:extLst>
          </p:cNvPr>
          <p:cNvPicPr>
            <a:picLocks noChangeAspect="1"/>
          </p:cNvPicPr>
          <p:nvPr/>
        </p:nvPicPr>
        <p:blipFill>
          <a:blip r:embed="rId5"/>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605906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41325" y="273813"/>
            <a:ext cx="8261350" cy="1039812"/>
          </a:xfrm>
        </p:spPr>
        <p:txBody>
          <a:bodyPr>
            <a:normAutofit/>
          </a:bodyPr>
          <a:lstStyle/>
          <a:p>
            <a:r>
              <a:rPr lang="en-US" sz="3600" b="1" cap="none" dirty="0">
                <a:solidFill>
                  <a:srgbClr val="800000"/>
                </a:solidFill>
                <a:effectLst/>
                <a:latin typeface="Calibri"/>
                <a:cs typeface="Calibri"/>
              </a:rPr>
              <a:t>What is </a:t>
            </a:r>
            <a:r>
              <a:rPr lang="en-US" sz="3600" b="1" dirty="0">
                <a:solidFill>
                  <a:srgbClr val="800000"/>
                </a:solidFill>
                <a:latin typeface="Calibri"/>
                <a:cs typeface="Calibri"/>
              </a:rPr>
              <a:t>t</a:t>
            </a:r>
            <a:r>
              <a:rPr lang="en-US" sz="3600" b="1" cap="none" dirty="0">
                <a:solidFill>
                  <a:srgbClr val="800000"/>
                </a:solidFill>
                <a:effectLst/>
                <a:latin typeface="Calibri"/>
                <a:cs typeface="Calibri"/>
              </a:rPr>
              <a:t>he "Hawkeye State"?</a:t>
            </a:r>
            <a:endParaRPr lang="en-US" sz="3600" b="1" cap="none" dirty="0">
              <a:solidFill>
                <a:srgbClr val="800000"/>
              </a:solidFill>
              <a:latin typeface="Calibri"/>
              <a:cs typeface="Calibri"/>
            </a:endParaRPr>
          </a:p>
        </p:txBody>
      </p:sp>
      <p:sp>
        <p:nvSpPr>
          <p:cNvPr id="3" name="TextBox 2"/>
          <p:cNvSpPr txBox="1"/>
          <p:nvPr/>
        </p:nvSpPr>
        <p:spPr>
          <a:xfrm>
            <a:off x="6179123" y="2416236"/>
            <a:ext cx="3657600" cy="2062103"/>
          </a:xfrm>
          <a:prstGeom prst="rect">
            <a:avLst/>
          </a:prstGeom>
          <a:noFill/>
          <a:ln>
            <a:noFill/>
          </a:ln>
        </p:spPr>
        <p:txBody>
          <a:bodyPr wrap="square" rtlCol="0">
            <a:spAutoFit/>
          </a:bodyPr>
          <a:lstStyle/>
          <a:p>
            <a:pPr marL="630936" indent="-512064">
              <a:buAutoNum type="alphaUcPeriod"/>
            </a:pPr>
            <a:r>
              <a:rPr lang="en-US" sz="3200" dirty="0">
                <a:latin typeface="Calibri"/>
                <a:cs typeface="Calibri"/>
              </a:rPr>
              <a:t>Illinois</a:t>
            </a:r>
          </a:p>
          <a:p>
            <a:pPr marL="630936" indent="-512064">
              <a:buAutoNum type="alphaUcPeriod"/>
            </a:pPr>
            <a:r>
              <a:rPr lang="en-US" sz="3200" dirty="0">
                <a:latin typeface="Calibri"/>
                <a:cs typeface="Calibri"/>
              </a:rPr>
              <a:t>Iowa</a:t>
            </a:r>
          </a:p>
          <a:p>
            <a:pPr marL="630936" indent="-512064">
              <a:buAutoNum type="alphaUcPeriod"/>
            </a:pPr>
            <a:r>
              <a:rPr lang="en-US" sz="3200" dirty="0">
                <a:latin typeface="Calibri"/>
                <a:cs typeface="Calibri"/>
              </a:rPr>
              <a:t>Ohio</a:t>
            </a:r>
          </a:p>
          <a:p>
            <a:pPr marL="630936" indent="-512064">
              <a:buAutoNum type="alphaUcPeriod"/>
            </a:pPr>
            <a:r>
              <a:rPr lang="en-US" sz="3200" dirty="0">
                <a:latin typeface="Calibri"/>
                <a:cs typeface="Calibri"/>
              </a:rPr>
              <a:t>Indiana</a:t>
            </a:r>
          </a:p>
        </p:txBody>
      </p:sp>
      <p:pic>
        <p:nvPicPr>
          <p:cNvPr id="11" name="Picture 10">
            <a:extLst>
              <a:ext uri="{FF2B5EF4-FFF2-40B4-BE49-F238E27FC236}">
                <a16:creationId xmlns:a16="http://schemas.microsoft.com/office/drawing/2014/main" id="{01DA61EC-7DE0-4A59-9BED-40C8E6C3BBB6}"/>
              </a:ext>
            </a:extLst>
          </p:cNvPr>
          <p:cNvPicPr>
            <a:picLocks noChangeAspect="1"/>
          </p:cNvPicPr>
          <p:nvPr/>
        </p:nvPicPr>
        <p:blipFill>
          <a:blip r:embed="rId3"/>
          <a:stretch>
            <a:fillRect/>
          </a:stretch>
        </p:blipFill>
        <p:spPr>
          <a:xfrm>
            <a:off x="830253" y="2203704"/>
            <a:ext cx="3886200" cy="2487168"/>
          </a:xfrm>
          <a:prstGeom prst="rect">
            <a:avLst/>
          </a:prstGeom>
        </p:spPr>
      </p:pic>
      <p:sp>
        <p:nvSpPr>
          <p:cNvPr id="10" name="Rectangle 9">
            <a:extLst>
              <a:ext uri="{FF2B5EF4-FFF2-40B4-BE49-F238E27FC236}">
                <a16:creationId xmlns:a16="http://schemas.microsoft.com/office/drawing/2014/main" id="{6C4FCFE4-DA61-4E58-996A-607B2C547195}"/>
              </a:ext>
            </a:extLst>
          </p:cNvPr>
          <p:cNvSpPr/>
          <p:nvPr/>
        </p:nvSpPr>
        <p:spPr>
          <a:xfrm>
            <a:off x="6318936" y="2998782"/>
            <a:ext cx="1520416"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1">
            <a:extLst>
              <a:ext uri="{FF2B5EF4-FFF2-40B4-BE49-F238E27FC236}">
                <a16:creationId xmlns:a16="http://schemas.microsoft.com/office/drawing/2014/main" id="{253E560D-090E-DFDD-3CF8-2B4092488DAF}"/>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7" name="Picture 6">
            <a:extLst>
              <a:ext uri="{FF2B5EF4-FFF2-40B4-BE49-F238E27FC236}">
                <a16:creationId xmlns:a16="http://schemas.microsoft.com/office/drawing/2014/main" id="{4CF88CE6-FC9A-FD59-1A87-0FFACF628373}"/>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16387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5"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Box 4"/>
          <p:cNvSpPr txBox="1">
            <a:spLocks noChangeArrowheads="1"/>
          </p:cNvSpPr>
          <p:nvPr/>
        </p:nvSpPr>
        <p:spPr bwMode="auto">
          <a:xfrm>
            <a:off x="77788" y="548640"/>
            <a:ext cx="8975725" cy="978729"/>
          </a:xfrm>
          <a:prstGeom prst="rect">
            <a:avLst/>
          </a:prstGeom>
          <a:noFill/>
          <a:ln w="9525">
            <a:noFill/>
            <a:miter lim="800000"/>
            <a:headEnd/>
            <a:tailEnd/>
          </a:ln>
        </p:spPr>
        <p:txBody>
          <a:bodyPr>
            <a:prstTxWarp prst="textNoShape">
              <a:avLst/>
            </a:prstTxWarp>
            <a:spAutoFit/>
          </a:bodyPr>
          <a:lstStyle/>
          <a:p>
            <a:pPr algn="ctr">
              <a:lnSpc>
                <a:spcPct val="90000"/>
              </a:lnSpc>
            </a:pPr>
            <a:r>
              <a:rPr lang="en-US" sz="3600" b="1" dirty="0">
                <a:solidFill>
                  <a:srgbClr val="800000"/>
                </a:solidFill>
                <a:latin typeface="Calibri" pitchFamily="-72" charset="0"/>
              </a:rPr>
              <a:t>Session Standards</a:t>
            </a:r>
          </a:p>
          <a:p>
            <a:pPr algn="ctr">
              <a:lnSpc>
                <a:spcPct val="90000"/>
              </a:lnSpc>
            </a:pPr>
            <a:r>
              <a:rPr lang="en-US" sz="2800" dirty="0">
                <a:solidFill>
                  <a:schemeClr val="accent6"/>
                </a:solidFill>
                <a:latin typeface="Calibri" pitchFamily="-72" charset="0"/>
              </a:rPr>
              <a:t>Confirmed in Session One</a:t>
            </a:r>
            <a:endParaRPr lang="en-US" sz="2000" dirty="0">
              <a:solidFill>
                <a:schemeClr val="accent6"/>
              </a:solidFill>
              <a:latin typeface="Calibri" pitchFamily="-72" charset="0"/>
            </a:endParaRPr>
          </a:p>
        </p:txBody>
      </p:sp>
      <p:sp>
        <p:nvSpPr>
          <p:cNvPr id="20482" name="TextBox 5"/>
          <p:cNvSpPr txBox="1">
            <a:spLocks noChangeArrowheads="1"/>
          </p:cNvSpPr>
          <p:nvPr/>
        </p:nvSpPr>
        <p:spPr bwMode="auto">
          <a:xfrm>
            <a:off x="334963" y="1765085"/>
            <a:ext cx="6618287" cy="4684359"/>
          </a:xfrm>
          <a:prstGeom prst="rect">
            <a:avLst/>
          </a:prstGeom>
          <a:noFill/>
          <a:ln w="9525">
            <a:noFill/>
            <a:miter lim="800000"/>
            <a:headEnd/>
            <a:tailEnd/>
          </a:ln>
        </p:spPr>
        <p:txBody>
          <a:bodyPr>
            <a:prstTxWarp prst="textNoShape">
              <a:avLst/>
            </a:prstTxWarp>
            <a:spAutoFit/>
          </a:bodyPr>
          <a:lstStyle/>
          <a:p>
            <a:pPr marL="457200" indent="-457200">
              <a:spcBef>
                <a:spcPct val="20000"/>
              </a:spcBef>
              <a:buFont typeface="Arial"/>
              <a:buChar char="•"/>
              <a:defRPr/>
            </a:pPr>
            <a:r>
              <a:rPr lang="en-US" sz="2800" i="1" dirty="0">
                <a:latin typeface="Calibri" pitchFamily="-72" charset="0"/>
              </a:rPr>
              <a:t>Silence cell phones.</a:t>
            </a:r>
          </a:p>
          <a:p>
            <a:pPr marL="457200" indent="-457200">
              <a:spcBef>
                <a:spcPct val="20000"/>
              </a:spcBef>
              <a:buFont typeface="Arial"/>
              <a:buChar char="•"/>
              <a:defRPr/>
            </a:pPr>
            <a:r>
              <a:rPr lang="en-US" sz="2800" i="1" dirty="0">
                <a:latin typeface="Calibri" pitchFamily="-72" charset="0"/>
              </a:rPr>
              <a:t>No “active” email &amp; texting.</a:t>
            </a:r>
          </a:p>
          <a:p>
            <a:pPr marL="457200" indent="-457200">
              <a:spcBef>
                <a:spcPct val="20000"/>
              </a:spcBef>
              <a:buFont typeface="Arial"/>
              <a:buChar char="•"/>
              <a:defRPr/>
            </a:pPr>
            <a:r>
              <a:rPr lang="en-US" sz="2800" i="1" dirty="0">
                <a:latin typeface="Calibri" pitchFamily="-72" charset="0"/>
              </a:rPr>
              <a:t>If it’s necessary to take a call or return            a message, please leave the room.         Step away so that your conversation  does not interrupt the team discussion.</a:t>
            </a:r>
          </a:p>
          <a:p>
            <a:pPr marL="457200" indent="-457200">
              <a:spcBef>
                <a:spcPct val="20000"/>
              </a:spcBef>
              <a:buFont typeface="Arial"/>
              <a:buChar char="•"/>
              <a:defRPr/>
            </a:pPr>
            <a:r>
              <a:rPr lang="en-US" sz="2800" i="1" dirty="0">
                <a:latin typeface="Calibri" pitchFamily="-72" charset="0"/>
              </a:rPr>
              <a:t>Refrain from side conversations.</a:t>
            </a:r>
          </a:p>
          <a:p>
            <a:pPr marL="457200" indent="-457200">
              <a:spcBef>
                <a:spcPct val="20000"/>
              </a:spcBef>
              <a:buFont typeface="Arial"/>
              <a:buChar char="•"/>
              <a:defRPr/>
            </a:pPr>
            <a:r>
              <a:rPr lang="en-US" sz="2800" i="1" dirty="0">
                <a:latin typeface="Calibri" pitchFamily="-72" charset="0"/>
              </a:rPr>
              <a:t>Personal stories or examples shared by team members remain in this room.</a:t>
            </a:r>
            <a:endParaRPr lang="en-US" sz="2800" dirty="0">
              <a:latin typeface="Calisto MT" pitchFamily="-72" charset="0"/>
            </a:endParaRPr>
          </a:p>
          <a:p>
            <a:pPr algn="ctr">
              <a:defRPr/>
            </a:pPr>
            <a:endParaRPr lang="en-US" dirty="0">
              <a:latin typeface="Calisto MT" pitchFamily="-72" charset="0"/>
            </a:endParaRPr>
          </a:p>
        </p:txBody>
      </p:sp>
      <p:pic>
        <p:nvPicPr>
          <p:cNvPr id="20485" name="Picture 7" descr="exit sign.png"/>
          <p:cNvPicPr>
            <a:picLocks noChangeAspect="1"/>
          </p:cNvPicPr>
          <p:nvPr/>
        </p:nvPicPr>
        <p:blipFill>
          <a:blip r:embed="rId3"/>
          <a:srcRect/>
          <a:stretch>
            <a:fillRect/>
          </a:stretch>
        </p:blipFill>
        <p:spPr bwMode="auto">
          <a:xfrm>
            <a:off x="7343513" y="3567337"/>
            <a:ext cx="1406787" cy="808038"/>
          </a:xfrm>
          <a:prstGeom prst="rect">
            <a:avLst/>
          </a:prstGeom>
          <a:noFill/>
          <a:ln w="9525">
            <a:noFill/>
            <a:miter lim="800000"/>
            <a:headEnd/>
            <a:tailEnd/>
          </a:ln>
        </p:spPr>
      </p:pic>
      <p:pic>
        <p:nvPicPr>
          <p:cNvPr id="20486" name="Picture 8" descr="silent symbol.png"/>
          <p:cNvPicPr>
            <a:picLocks noChangeAspect="1"/>
          </p:cNvPicPr>
          <p:nvPr/>
        </p:nvPicPr>
        <p:blipFill>
          <a:blip r:embed="rId4"/>
          <a:srcRect/>
          <a:stretch>
            <a:fillRect/>
          </a:stretch>
        </p:blipFill>
        <p:spPr bwMode="auto">
          <a:xfrm>
            <a:off x="7415854" y="1566867"/>
            <a:ext cx="1334446" cy="1108075"/>
          </a:xfrm>
          <a:prstGeom prst="rect">
            <a:avLst/>
          </a:prstGeom>
          <a:noFill/>
          <a:ln w="9525">
            <a:noFill/>
            <a:miter lim="800000"/>
            <a:headEnd/>
            <a:tailEnd/>
          </a:ln>
        </p:spPr>
      </p:pic>
      <p:sp>
        <p:nvSpPr>
          <p:cNvPr id="4" name="Footer Placeholder 1">
            <a:extLst>
              <a:ext uri="{FF2B5EF4-FFF2-40B4-BE49-F238E27FC236}">
                <a16:creationId xmlns:a16="http://schemas.microsoft.com/office/drawing/2014/main" id="{91ECA7C6-6007-9A3A-9719-B27E3609EFD9}"/>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5" name="Picture 4">
            <a:extLst>
              <a:ext uri="{FF2B5EF4-FFF2-40B4-BE49-F238E27FC236}">
                <a16:creationId xmlns:a16="http://schemas.microsoft.com/office/drawing/2014/main" id="{8E7E83DB-7B5F-2D35-203E-6FB550DDAB4C}"/>
              </a:ext>
            </a:extLst>
          </p:cNvPr>
          <p:cNvPicPr>
            <a:picLocks noChangeAspect="1"/>
          </p:cNvPicPr>
          <p:nvPr/>
        </p:nvPicPr>
        <p:blipFill>
          <a:blip r:embed="rId5"/>
          <a:stretch>
            <a:fillRect/>
          </a:stretch>
        </p:blipFill>
        <p:spPr>
          <a:xfrm>
            <a:off x="7724885" y="6106176"/>
            <a:ext cx="1291001" cy="4389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8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48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48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48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48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48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lab.png">
            <a:extLst>
              <a:ext uri="{FF2B5EF4-FFF2-40B4-BE49-F238E27FC236}">
                <a16:creationId xmlns:a16="http://schemas.microsoft.com/office/drawing/2014/main" id="{1FB8E5B2-1DE8-4456-AFFA-6951494801B8}"/>
              </a:ext>
            </a:extLst>
          </p:cNvPr>
          <p:cNvPicPr>
            <a:picLocks noChangeAspect="1"/>
          </p:cNvPicPr>
          <p:nvPr/>
        </p:nvPicPr>
        <p:blipFill>
          <a:blip r:embed="rId3">
            <a:alphaModFix amt="28000"/>
          </a:blip>
          <a:srcRect/>
          <a:stretch>
            <a:fillRect/>
          </a:stretch>
        </p:blipFill>
        <p:spPr bwMode="auto">
          <a:xfrm>
            <a:off x="124778" y="-21733"/>
            <a:ext cx="8935912" cy="6868938"/>
          </a:xfrm>
          <a:prstGeom prst="rect">
            <a:avLst/>
          </a:prstGeom>
          <a:noFill/>
          <a:ln w="9525">
            <a:noFill/>
            <a:miter lim="800000"/>
            <a:headEnd/>
            <a:tailEnd/>
          </a:ln>
        </p:spPr>
      </p:pic>
      <p:sp>
        <p:nvSpPr>
          <p:cNvPr id="57345" name="Rectangle 2"/>
          <p:cNvSpPr>
            <a:spLocks noGrp="1" noChangeArrowheads="1"/>
          </p:cNvSpPr>
          <p:nvPr>
            <p:ph type="title" idx="4294967295"/>
          </p:nvPr>
        </p:nvSpPr>
        <p:spPr bwMode="auto">
          <a:xfrm>
            <a:off x="89436" y="486011"/>
            <a:ext cx="8979408" cy="978408"/>
          </a:xfrm>
          <a:noFill/>
        </p:spPr>
        <p:txBody>
          <a:bodyPr wrap="square" lIns="91432" tIns="45715" rIns="91432" bIns="45715" numCol="1" anchorCtr="0" compatLnSpc="1">
            <a:prstTxWarp prst="textNoShape">
              <a:avLst/>
            </a:prstTxWarp>
            <a:normAutofit/>
          </a:bodyPr>
          <a:lstStyle/>
          <a:p>
            <a:pPr eaLnBrk="1" hangingPunct="1">
              <a:lnSpc>
                <a:spcPct val="90000"/>
              </a:lnSpc>
            </a:pPr>
            <a:r>
              <a:rPr lang="en-US" sz="3600" b="1" cap="none" dirty="0">
                <a:solidFill>
                  <a:srgbClr val="800000"/>
                </a:solidFill>
                <a:latin typeface="Calibri" pitchFamily="-72" charset="0"/>
              </a:rPr>
              <a:t>The </a:t>
            </a:r>
            <a:r>
              <a:rPr lang="en-US" sz="3600" b="1" dirty="0">
                <a:solidFill>
                  <a:srgbClr val="800000"/>
                </a:solidFill>
                <a:latin typeface="Calibri" pitchFamily="-72" charset="0"/>
              </a:rPr>
              <a:t>Ideal Team Member</a:t>
            </a:r>
            <a:endParaRPr lang="en-US" sz="3200" b="1" cap="none" dirty="0">
              <a:solidFill>
                <a:srgbClr val="800000"/>
              </a:solidFill>
              <a:latin typeface="Calibri" pitchFamily="-72" charset="0"/>
            </a:endParaRPr>
          </a:p>
        </p:txBody>
      </p:sp>
      <p:grpSp>
        <p:nvGrpSpPr>
          <p:cNvPr id="3" name="Group 2">
            <a:extLst>
              <a:ext uri="{FF2B5EF4-FFF2-40B4-BE49-F238E27FC236}">
                <a16:creationId xmlns:a16="http://schemas.microsoft.com/office/drawing/2014/main" id="{376ADBFD-2A5A-FE1F-AB2E-518DF971E906}"/>
              </a:ext>
            </a:extLst>
          </p:cNvPr>
          <p:cNvGrpSpPr/>
          <p:nvPr/>
        </p:nvGrpSpPr>
        <p:grpSpPr>
          <a:xfrm>
            <a:off x="342900" y="2460827"/>
            <a:ext cx="8458200" cy="3423417"/>
            <a:chOff x="378735" y="2708963"/>
            <a:chExt cx="8458200" cy="3423417"/>
          </a:xfrm>
        </p:grpSpPr>
        <p:sp>
          <p:nvSpPr>
            <p:cNvPr id="6" name="TextBox 9">
              <a:extLst>
                <a:ext uri="{FF2B5EF4-FFF2-40B4-BE49-F238E27FC236}">
                  <a16:creationId xmlns:a16="http://schemas.microsoft.com/office/drawing/2014/main" id="{59614186-60AB-EEBA-309E-7D3C3E9EC0DC}"/>
                </a:ext>
              </a:extLst>
            </p:cNvPr>
            <p:cNvSpPr txBox="1">
              <a:spLocks noChangeArrowheads="1"/>
            </p:cNvSpPr>
            <p:nvPr/>
          </p:nvSpPr>
          <p:spPr bwMode="auto">
            <a:xfrm>
              <a:off x="378735" y="2927358"/>
              <a:ext cx="3733800" cy="396875"/>
            </a:xfrm>
            <a:prstGeom prst="rect">
              <a:avLst/>
            </a:prstGeom>
            <a:noFill/>
            <a:ln w="9525">
              <a:noFill/>
              <a:miter lim="800000"/>
              <a:headEnd/>
              <a:tailEnd/>
            </a:ln>
          </p:spPr>
          <p:txBody>
            <a:bodyPr>
              <a:prstTxWarp prst="textNoShape">
                <a:avLst/>
              </a:prstTxWarp>
              <a:spAutoFit/>
            </a:bodyPr>
            <a:lstStyle/>
            <a:p>
              <a:pPr defTabSz="914400" eaLnBrk="0" hangingPunct="0"/>
              <a:r>
                <a:rPr lang="en-US" sz="2000" dirty="0">
                  <a:latin typeface="Calibri" pitchFamily="-72" charset="0"/>
                </a:rPr>
                <a:t>1.  _____________________</a:t>
              </a:r>
            </a:p>
          </p:txBody>
        </p:sp>
        <p:sp>
          <p:nvSpPr>
            <p:cNvPr id="7" name="TextBox 12">
              <a:extLst>
                <a:ext uri="{FF2B5EF4-FFF2-40B4-BE49-F238E27FC236}">
                  <a16:creationId xmlns:a16="http://schemas.microsoft.com/office/drawing/2014/main" id="{DA01A122-9819-A66B-3023-563C84EC8C8B}"/>
                </a:ext>
              </a:extLst>
            </p:cNvPr>
            <p:cNvSpPr txBox="1">
              <a:spLocks noChangeArrowheads="1"/>
            </p:cNvSpPr>
            <p:nvPr/>
          </p:nvSpPr>
          <p:spPr bwMode="auto">
            <a:xfrm>
              <a:off x="378735" y="3613156"/>
              <a:ext cx="3733800" cy="396875"/>
            </a:xfrm>
            <a:prstGeom prst="rect">
              <a:avLst/>
            </a:prstGeom>
            <a:noFill/>
            <a:ln w="9525">
              <a:noFill/>
              <a:miter lim="800000"/>
              <a:headEnd/>
              <a:tailEnd/>
            </a:ln>
          </p:spPr>
          <p:txBody>
            <a:bodyPr>
              <a:prstTxWarp prst="textNoShape">
                <a:avLst/>
              </a:prstTxWarp>
              <a:spAutoFit/>
            </a:bodyPr>
            <a:lstStyle/>
            <a:p>
              <a:pPr defTabSz="914400" eaLnBrk="0" hangingPunct="0"/>
              <a:r>
                <a:rPr lang="en-US" sz="2000">
                  <a:latin typeface="Calibri" pitchFamily="-72" charset="0"/>
                </a:rPr>
                <a:t>2.  _____________________</a:t>
              </a:r>
            </a:p>
          </p:txBody>
        </p:sp>
        <p:sp>
          <p:nvSpPr>
            <p:cNvPr id="8" name="TextBox 13">
              <a:extLst>
                <a:ext uri="{FF2B5EF4-FFF2-40B4-BE49-F238E27FC236}">
                  <a16:creationId xmlns:a16="http://schemas.microsoft.com/office/drawing/2014/main" id="{B675732D-EBFB-09A2-C4D5-55E517CD4A39}"/>
                </a:ext>
              </a:extLst>
            </p:cNvPr>
            <p:cNvSpPr txBox="1">
              <a:spLocks noChangeArrowheads="1"/>
            </p:cNvSpPr>
            <p:nvPr/>
          </p:nvSpPr>
          <p:spPr bwMode="auto">
            <a:xfrm>
              <a:off x="378735" y="4298957"/>
              <a:ext cx="3733800" cy="396875"/>
            </a:xfrm>
            <a:prstGeom prst="rect">
              <a:avLst/>
            </a:prstGeom>
            <a:noFill/>
            <a:ln w="9525">
              <a:noFill/>
              <a:miter lim="800000"/>
              <a:headEnd/>
              <a:tailEnd/>
            </a:ln>
          </p:spPr>
          <p:txBody>
            <a:bodyPr>
              <a:prstTxWarp prst="textNoShape">
                <a:avLst/>
              </a:prstTxWarp>
              <a:spAutoFit/>
            </a:bodyPr>
            <a:lstStyle/>
            <a:p>
              <a:pPr defTabSz="914400" eaLnBrk="0" hangingPunct="0"/>
              <a:r>
                <a:rPr lang="en-US" sz="2000">
                  <a:latin typeface="Calibri" pitchFamily="-72" charset="0"/>
                </a:rPr>
                <a:t>3.  _____________________</a:t>
              </a:r>
            </a:p>
          </p:txBody>
        </p:sp>
        <p:sp>
          <p:nvSpPr>
            <p:cNvPr id="9" name="TextBox 14">
              <a:extLst>
                <a:ext uri="{FF2B5EF4-FFF2-40B4-BE49-F238E27FC236}">
                  <a16:creationId xmlns:a16="http://schemas.microsoft.com/office/drawing/2014/main" id="{C23AAF62-FC2D-2D6C-5D25-1A74FCAAB605}"/>
                </a:ext>
              </a:extLst>
            </p:cNvPr>
            <p:cNvSpPr txBox="1">
              <a:spLocks noChangeArrowheads="1"/>
            </p:cNvSpPr>
            <p:nvPr/>
          </p:nvSpPr>
          <p:spPr bwMode="auto">
            <a:xfrm>
              <a:off x="378735" y="4984757"/>
              <a:ext cx="3733800" cy="396875"/>
            </a:xfrm>
            <a:prstGeom prst="rect">
              <a:avLst/>
            </a:prstGeom>
            <a:noFill/>
            <a:ln w="9525">
              <a:noFill/>
              <a:miter lim="800000"/>
              <a:headEnd/>
              <a:tailEnd/>
            </a:ln>
          </p:spPr>
          <p:txBody>
            <a:bodyPr>
              <a:prstTxWarp prst="textNoShape">
                <a:avLst/>
              </a:prstTxWarp>
              <a:spAutoFit/>
            </a:bodyPr>
            <a:lstStyle/>
            <a:p>
              <a:pPr defTabSz="914400" eaLnBrk="0" hangingPunct="0"/>
              <a:r>
                <a:rPr lang="en-US" sz="2000">
                  <a:latin typeface="Calibri" pitchFamily="-72" charset="0"/>
                </a:rPr>
                <a:t>4.  _____________________</a:t>
              </a:r>
            </a:p>
          </p:txBody>
        </p:sp>
        <p:grpSp>
          <p:nvGrpSpPr>
            <p:cNvPr id="10" name="Group 25">
              <a:extLst>
                <a:ext uri="{FF2B5EF4-FFF2-40B4-BE49-F238E27FC236}">
                  <a16:creationId xmlns:a16="http://schemas.microsoft.com/office/drawing/2014/main" id="{FD32F852-29A0-A7F6-D6B9-860B09DE2D4A}"/>
                </a:ext>
              </a:extLst>
            </p:cNvPr>
            <p:cNvGrpSpPr>
              <a:grpSpLocks/>
            </p:cNvGrpSpPr>
            <p:nvPr/>
          </p:nvGrpSpPr>
          <p:grpSpPr bwMode="auto">
            <a:xfrm>
              <a:off x="378735" y="5424494"/>
              <a:ext cx="8458200" cy="707886"/>
              <a:chOff x="533400" y="5709047"/>
              <a:chExt cx="8458200" cy="707430"/>
            </a:xfrm>
          </p:grpSpPr>
          <p:sp>
            <p:nvSpPr>
              <p:cNvPr id="15" name="TextBox 15">
                <a:extLst>
                  <a:ext uri="{FF2B5EF4-FFF2-40B4-BE49-F238E27FC236}">
                    <a16:creationId xmlns:a16="http://schemas.microsoft.com/office/drawing/2014/main" id="{2613C5E0-BAA9-7E45-76E8-8D5503C745B0}"/>
                  </a:ext>
                </a:extLst>
              </p:cNvPr>
              <p:cNvSpPr txBox="1">
                <a:spLocks noChangeArrowheads="1"/>
              </p:cNvSpPr>
              <p:nvPr/>
            </p:nvSpPr>
            <p:spPr bwMode="auto">
              <a:xfrm>
                <a:off x="533400" y="5954951"/>
                <a:ext cx="3733800" cy="396619"/>
              </a:xfrm>
              <a:prstGeom prst="rect">
                <a:avLst/>
              </a:prstGeom>
              <a:noFill/>
              <a:ln w="9525">
                <a:noFill/>
                <a:miter lim="800000"/>
                <a:headEnd/>
                <a:tailEnd/>
              </a:ln>
            </p:spPr>
            <p:txBody>
              <a:bodyPr>
                <a:prstTxWarp prst="textNoShape">
                  <a:avLst/>
                </a:prstTxWarp>
                <a:spAutoFit/>
              </a:bodyPr>
              <a:lstStyle/>
              <a:p>
                <a:pPr defTabSz="914400" eaLnBrk="0" hangingPunct="0"/>
                <a:r>
                  <a:rPr lang="en-US" sz="2000" dirty="0">
                    <a:latin typeface="Calibri" pitchFamily="-72" charset="0"/>
                  </a:rPr>
                  <a:t>5.  _____________________</a:t>
                </a:r>
              </a:p>
            </p:txBody>
          </p:sp>
          <p:sp>
            <p:nvSpPr>
              <p:cNvPr id="16" name="TextBox 20">
                <a:extLst>
                  <a:ext uri="{FF2B5EF4-FFF2-40B4-BE49-F238E27FC236}">
                    <a16:creationId xmlns:a16="http://schemas.microsoft.com/office/drawing/2014/main" id="{086DCBCB-453A-0B88-ABBC-AEF22E449EE0}"/>
                  </a:ext>
                </a:extLst>
              </p:cNvPr>
              <p:cNvSpPr txBox="1">
                <a:spLocks noChangeArrowheads="1"/>
              </p:cNvSpPr>
              <p:nvPr/>
            </p:nvSpPr>
            <p:spPr bwMode="auto">
              <a:xfrm>
                <a:off x="3822108" y="5709047"/>
                <a:ext cx="5169492" cy="707430"/>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grpSp>
        <p:sp>
          <p:nvSpPr>
            <p:cNvPr id="11" name="TextBox 20">
              <a:extLst>
                <a:ext uri="{FF2B5EF4-FFF2-40B4-BE49-F238E27FC236}">
                  <a16:creationId xmlns:a16="http://schemas.microsoft.com/office/drawing/2014/main" id="{518C032A-CB56-84D0-313C-C07DC8D90B3F}"/>
                </a:ext>
              </a:extLst>
            </p:cNvPr>
            <p:cNvSpPr txBox="1">
              <a:spLocks noChangeArrowheads="1"/>
            </p:cNvSpPr>
            <p:nvPr/>
          </p:nvSpPr>
          <p:spPr bwMode="auto">
            <a:xfrm>
              <a:off x="3667443" y="4785875"/>
              <a:ext cx="5169492" cy="707886"/>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sp>
          <p:nvSpPr>
            <p:cNvPr id="12" name="TextBox 20">
              <a:extLst>
                <a:ext uri="{FF2B5EF4-FFF2-40B4-BE49-F238E27FC236}">
                  <a16:creationId xmlns:a16="http://schemas.microsoft.com/office/drawing/2014/main" id="{5F73CC77-6826-2D12-87EB-432D9C7419F3}"/>
                </a:ext>
              </a:extLst>
            </p:cNvPr>
            <p:cNvSpPr txBox="1">
              <a:spLocks noChangeArrowheads="1"/>
            </p:cNvSpPr>
            <p:nvPr/>
          </p:nvSpPr>
          <p:spPr bwMode="auto">
            <a:xfrm>
              <a:off x="3662681" y="4043356"/>
              <a:ext cx="5169492" cy="707886"/>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sp>
          <p:nvSpPr>
            <p:cNvPr id="13" name="TextBox 20">
              <a:extLst>
                <a:ext uri="{FF2B5EF4-FFF2-40B4-BE49-F238E27FC236}">
                  <a16:creationId xmlns:a16="http://schemas.microsoft.com/office/drawing/2014/main" id="{9722C8DA-F099-F446-8647-F3DEFE7AC38A}"/>
                </a:ext>
              </a:extLst>
            </p:cNvPr>
            <p:cNvSpPr txBox="1">
              <a:spLocks noChangeArrowheads="1"/>
            </p:cNvSpPr>
            <p:nvPr/>
          </p:nvSpPr>
          <p:spPr bwMode="auto">
            <a:xfrm>
              <a:off x="3662681" y="3392877"/>
              <a:ext cx="5169492" cy="707886"/>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sp>
          <p:nvSpPr>
            <p:cNvPr id="14" name="TextBox 20">
              <a:extLst>
                <a:ext uri="{FF2B5EF4-FFF2-40B4-BE49-F238E27FC236}">
                  <a16:creationId xmlns:a16="http://schemas.microsoft.com/office/drawing/2014/main" id="{4F1F0E45-56DF-86FE-AF85-4A97C9E8B331}"/>
                </a:ext>
              </a:extLst>
            </p:cNvPr>
            <p:cNvSpPr txBox="1">
              <a:spLocks noChangeArrowheads="1"/>
            </p:cNvSpPr>
            <p:nvPr/>
          </p:nvSpPr>
          <p:spPr bwMode="auto">
            <a:xfrm>
              <a:off x="3656346" y="2708963"/>
              <a:ext cx="5169492" cy="707886"/>
            </a:xfrm>
            <a:prstGeom prst="rect">
              <a:avLst/>
            </a:prstGeom>
            <a:noFill/>
            <a:ln w="9525">
              <a:noFill/>
              <a:miter lim="800000"/>
              <a:headEnd/>
              <a:tailEnd/>
            </a:ln>
          </p:spPr>
          <p:txBody>
            <a:bodyPr wrap="square">
              <a:prstTxWarp prst="textNoShape">
                <a:avLst/>
              </a:prstTxWarp>
              <a:spAutoFit/>
            </a:bodyPr>
            <a:lstStyle/>
            <a:p>
              <a:pPr marL="342900" indent="-342900" defTabSz="914400" eaLnBrk="0" hangingPunct="0"/>
              <a:r>
                <a:rPr lang="en-US" sz="2000" dirty="0">
                  <a:latin typeface="Calibri" pitchFamily="-72" charset="0"/>
                </a:rPr>
                <a:t>   1                2                3                4                 5</a:t>
              </a:r>
            </a:p>
            <a:p>
              <a:pPr marL="342900" indent="-342900" defTabSz="914400" eaLnBrk="0" hangingPunct="0"/>
              <a:r>
                <a:rPr lang="en-US" sz="2000" dirty="0">
                  <a:latin typeface="Calibri" pitchFamily="-72" charset="0"/>
                </a:rPr>
                <a:t>Poor                                                              Excellent</a:t>
              </a:r>
            </a:p>
          </p:txBody>
        </p:sp>
      </p:grpSp>
      <p:sp>
        <p:nvSpPr>
          <p:cNvPr id="17" name="TextBox 11">
            <a:extLst>
              <a:ext uri="{FF2B5EF4-FFF2-40B4-BE49-F238E27FC236}">
                <a16:creationId xmlns:a16="http://schemas.microsoft.com/office/drawing/2014/main" id="{5E16695E-FF1E-C533-3702-123874364A19}"/>
              </a:ext>
            </a:extLst>
          </p:cNvPr>
          <p:cNvSpPr txBox="1">
            <a:spLocks noChangeArrowheads="1"/>
          </p:cNvSpPr>
          <p:nvPr/>
        </p:nvSpPr>
        <p:spPr bwMode="auto">
          <a:xfrm>
            <a:off x="346075" y="1415671"/>
            <a:ext cx="8458200" cy="376237"/>
          </a:xfrm>
          <a:prstGeom prst="rect">
            <a:avLst/>
          </a:prstGeom>
          <a:noFill/>
          <a:ln w="9525">
            <a:solidFill>
              <a:schemeClr val="tx1"/>
            </a:solidFill>
            <a:miter lim="800000"/>
            <a:headEnd/>
            <a:tailEnd/>
          </a:ln>
        </p:spPr>
        <p:txBody>
          <a:bodyPr>
            <a:prstTxWarp prst="textNoShape">
              <a:avLst/>
            </a:prstTxWarp>
            <a:spAutoFit/>
          </a:bodyPr>
          <a:lstStyle/>
          <a:p>
            <a:pPr algn="ctr" eaLnBrk="0" hangingPunct="0"/>
            <a:r>
              <a:rPr lang="en-US" sz="1800" dirty="0"/>
              <a:t>Rate your own performance on </a:t>
            </a:r>
            <a:r>
              <a:rPr lang="en-US" sz="1800"/>
              <a:t>each characteristic </a:t>
            </a:r>
            <a:r>
              <a:rPr lang="en-US" sz="1800" dirty="0"/>
              <a:t>as of today.</a:t>
            </a:r>
          </a:p>
        </p:txBody>
      </p:sp>
      <p:sp>
        <p:nvSpPr>
          <p:cNvPr id="18" name="Footer Placeholder 1">
            <a:extLst>
              <a:ext uri="{FF2B5EF4-FFF2-40B4-BE49-F238E27FC236}">
                <a16:creationId xmlns:a16="http://schemas.microsoft.com/office/drawing/2014/main" id="{F6063D26-57F5-4756-F1F4-4546205BE254}"/>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19" name="Picture 18">
            <a:extLst>
              <a:ext uri="{FF2B5EF4-FFF2-40B4-BE49-F238E27FC236}">
                <a16:creationId xmlns:a16="http://schemas.microsoft.com/office/drawing/2014/main" id="{296CF92D-131F-135C-7839-E1030ED1956F}"/>
              </a:ext>
            </a:extLst>
          </p:cNvPr>
          <p:cNvPicPr>
            <a:picLocks noChangeAspect="1"/>
          </p:cNvPicPr>
          <p:nvPr/>
        </p:nvPicPr>
        <p:blipFill>
          <a:blip r:embed="rId4"/>
          <a:stretch>
            <a:fillRect/>
          </a:stretch>
        </p:blipFill>
        <p:spPr>
          <a:xfrm>
            <a:off x="7724885" y="6106176"/>
            <a:ext cx="1291001" cy="438940"/>
          </a:xfrm>
          <a:prstGeom prst="rect">
            <a:avLst/>
          </a:prstGeom>
        </p:spPr>
      </p:pic>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4"/>
          <p:cNvSpPr>
            <a:spLocks noGrp="1"/>
          </p:cNvSpPr>
          <p:nvPr>
            <p:ph type="title" idx="4294967295"/>
          </p:nvPr>
        </p:nvSpPr>
        <p:spPr bwMode="auto">
          <a:xfrm>
            <a:off x="82296" y="548640"/>
            <a:ext cx="8979408" cy="978408"/>
          </a:xfrm>
          <a:noFill/>
        </p:spPr>
        <p:txBody>
          <a:bodyPr wrap="square" lIns="91432" tIns="45715" rIns="91432" bIns="45715" numCol="1" anchorCtr="0" compatLnSpc="1">
            <a:prstTxWarp prst="textNoShape">
              <a:avLst/>
            </a:prstTxWarp>
          </a:bodyPr>
          <a:lstStyle/>
          <a:p>
            <a:pPr>
              <a:lnSpc>
                <a:spcPct val="90000"/>
              </a:lnSpc>
            </a:pPr>
            <a:r>
              <a:rPr lang="en-US" sz="3600" b="1" dirty="0">
                <a:solidFill>
                  <a:srgbClr val="800000"/>
                </a:solidFill>
                <a:latin typeface="Calibri" pitchFamily="-72" charset="0"/>
              </a:rPr>
              <a:t>Leadership Development</a:t>
            </a:r>
            <a:r>
              <a:rPr lang="en-US" sz="3600" b="1" cap="none" dirty="0">
                <a:solidFill>
                  <a:srgbClr val="800000"/>
                </a:solidFill>
                <a:latin typeface="Calibri" pitchFamily="-72" charset="0"/>
              </a:rPr>
              <a:t> Plan:</a:t>
            </a:r>
            <a:br>
              <a:rPr lang="en-US" sz="3600" b="1" cap="none" dirty="0">
                <a:solidFill>
                  <a:srgbClr val="800000"/>
                </a:solidFill>
                <a:latin typeface="Calibri" pitchFamily="-72" charset="0"/>
              </a:rPr>
            </a:br>
            <a:r>
              <a:rPr lang="en-US" sz="2800" i="1" dirty="0">
                <a:solidFill>
                  <a:schemeClr val="accent6"/>
                </a:solidFill>
                <a:latin typeface="Calibri" pitchFamily="-72" charset="0"/>
              </a:rPr>
              <a:t>First manage my own words &amp; behavior</a:t>
            </a:r>
            <a:endParaRPr lang="en-US" sz="2200" i="1" cap="none" dirty="0">
              <a:solidFill>
                <a:schemeClr val="accent6"/>
              </a:solidFill>
            </a:endParaRPr>
          </a:p>
        </p:txBody>
      </p:sp>
      <p:sp>
        <p:nvSpPr>
          <p:cNvPr id="7171" name="Rectangle 3"/>
          <p:cNvSpPr>
            <a:spLocks noGrp="1" noChangeArrowheads="1"/>
          </p:cNvSpPr>
          <p:nvPr>
            <p:ph idx="4294967295"/>
          </p:nvPr>
        </p:nvSpPr>
        <p:spPr>
          <a:xfrm>
            <a:off x="327807" y="1624005"/>
            <a:ext cx="8229600" cy="4858073"/>
          </a:xfrm>
        </p:spPr>
        <p:txBody>
          <a:bodyPr lIns="91432" tIns="45715" rIns="91432" bIns="45715">
            <a:normAutofit/>
          </a:bodyPr>
          <a:lstStyle/>
          <a:p>
            <a:pPr marL="341313" indent="-341313" defTabSz="912813">
              <a:buClrTx/>
              <a:buFont typeface="Arial"/>
              <a:buChar char="•"/>
              <a:defRPr/>
            </a:pPr>
            <a:r>
              <a:rPr lang="en-US" b="1" dirty="0">
                <a:latin typeface="Calibri" pitchFamily="-72" charset="0"/>
              </a:rPr>
              <a:t>You were asked to set a goal from Session One focused on </a:t>
            </a:r>
            <a:r>
              <a:rPr lang="en-US" i="1" dirty="0">
                <a:latin typeface="Calibri" pitchFamily="-72" charset="0"/>
              </a:rPr>
              <a:t>“How can I do a better job of being an Ideal Team Member?”</a:t>
            </a:r>
            <a:endParaRPr lang="en-US"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b="1" dirty="0">
              <a:latin typeface="Calibri" pitchFamily="-72" charset="0"/>
            </a:endParaRPr>
          </a:p>
          <a:p>
            <a:pPr algn="ctr">
              <a:lnSpc>
                <a:spcPct val="90000"/>
              </a:lnSpc>
              <a:buNone/>
            </a:pPr>
            <a:endParaRPr lang="en-US" sz="1400" b="1" dirty="0">
              <a:latin typeface="Calibri" pitchFamily="-72" charset="0"/>
            </a:endParaRPr>
          </a:p>
          <a:p>
            <a:pPr algn="ctr">
              <a:lnSpc>
                <a:spcPct val="90000"/>
              </a:lnSpc>
              <a:buNone/>
            </a:pPr>
            <a:endParaRPr lang="en-US" sz="1400" b="1" dirty="0">
              <a:latin typeface="Calibri" pitchFamily="-72" charset="0"/>
            </a:endParaRPr>
          </a:p>
          <a:p>
            <a:pPr marL="341313" indent="-341313" defTabSz="912813">
              <a:buClrTx/>
              <a:buFont typeface="Arial"/>
              <a:buChar char="•"/>
              <a:defRPr/>
            </a:pPr>
            <a:r>
              <a:rPr lang="en-US" b="1" dirty="0">
                <a:latin typeface="Calibri" pitchFamily="-72" charset="0"/>
              </a:rPr>
              <a:t>Please briefly share your goal and how it is going.</a:t>
            </a:r>
            <a:endParaRPr lang="en-US" b="1" dirty="0">
              <a:solidFill>
                <a:srgbClr val="948A54"/>
              </a:solidFill>
              <a:latin typeface="Calibri" pitchFamily="-72" charset="0"/>
            </a:endParaRPr>
          </a:p>
        </p:txBody>
      </p:sp>
      <p:pic>
        <p:nvPicPr>
          <p:cNvPr id="11" name="Picture 10">
            <a:extLst>
              <a:ext uri="{FF2B5EF4-FFF2-40B4-BE49-F238E27FC236}">
                <a16:creationId xmlns:a16="http://schemas.microsoft.com/office/drawing/2014/main" id="{858DC356-C23D-4647-93E3-641372720FA0}"/>
              </a:ext>
            </a:extLst>
          </p:cNvPr>
          <p:cNvPicPr>
            <a:picLocks noChangeAspect="1"/>
          </p:cNvPicPr>
          <p:nvPr/>
        </p:nvPicPr>
        <p:blipFill>
          <a:blip r:embed="rId3"/>
          <a:stretch>
            <a:fillRect/>
          </a:stretch>
        </p:blipFill>
        <p:spPr>
          <a:xfrm>
            <a:off x="2941539" y="2883412"/>
            <a:ext cx="3464052" cy="2598039"/>
          </a:xfrm>
          <a:prstGeom prst="rect">
            <a:avLst/>
          </a:prstGeom>
          <a:effectLst>
            <a:outerShdw blurRad="50800" dist="38100" dir="13500000" algn="br" rotWithShape="0">
              <a:prstClr val="black">
                <a:alpha val="40000"/>
              </a:prstClr>
            </a:outerShdw>
          </a:effectLst>
        </p:spPr>
      </p:pic>
      <p:pic>
        <p:nvPicPr>
          <p:cNvPr id="4" name="Picture 3">
            <a:extLst>
              <a:ext uri="{FF2B5EF4-FFF2-40B4-BE49-F238E27FC236}">
                <a16:creationId xmlns:a16="http://schemas.microsoft.com/office/drawing/2014/main" id="{FB3DA09F-D5AA-4C7F-9180-103C4EACD81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5609" y="6186663"/>
            <a:ext cx="548439" cy="548439"/>
          </a:xfrm>
          <a:prstGeom prst="rect">
            <a:avLst/>
          </a:prstGeom>
        </p:spPr>
      </p:pic>
      <p:sp>
        <p:nvSpPr>
          <p:cNvPr id="5" name="Footer Placeholder 1">
            <a:extLst>
              <a:ext uri="{FF2B5EF4-FFF2-40B4-BE49-F238E27FC236}">
                <a16:creationId xmlns:a16="http://schemas.microsoft.com/office/drawing/2014/main" id="{AE7114AC-7522-EE20-6513-CFCA17BF5427}"/>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6405E6EC-6B07-5EC7-6474-6465696A9897}"/>
              </a:ext>
            </a:extLst>
          </p:cNvPr>
          <p:cNvPicPr>
            <a:picLocks noChangeAspect="1"/>
          </p:cNvPicPr>
          <p:nvPr/>
        </p:nvPicPr>
        <p:blipFill>
          <a:blip r:embed="rId5"/>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9800189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17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946A7E6A-80C7-46C3-99B8-42988734023D}"/>
              </a:ext>
            </a:extLst>
          </p:cNvPr>
          <p:cNvSpPr/>
          <p:nvPr/>
        </p:nvSpPr>
        <p:spPr>
          <a:xfrm>
            <a:off x="-157842" y="-59960"/>
            <a:ext cx="9459685" cy="7106332"/>
          </a:xfrm>
          <a:prstGeom prst="frame">
            <a:avLst>
              <a:gd name="adj1" fmla="val 16176"/>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2">
            <a:extLst>
              <a:ext uri="{FF2B5EF4-FFF2-40B4-BE49-F238E27FC236}">
                <a16:creationId xmlns:a16="http://schemas.microsoft.com/office/drawing/2014/main" id="{759CEB58-D928-4240-BABB-1DFE348C9EF0}"/>
              </a:ext>
            </a:extLst>
          </p:cNvPr>
          <p:cNvSpPr txBox="1">
            <a:spLocks noChangeArrowheads="1"/>
          </p:cNvSpPr>
          <p:nvPr/>
        </p:nvSpPr>
        <p:spPr bwMode="auto">
          <a:xfrm>
            <a:off x="1001486" y="1233793"/>
            <a:ext cx="7151915" cy="1143000"/>
          </a:xfrm>
          <a:prstGeom prst="rect">
            <a:avLst/>
          </a:prstGeom>
        </p:spPr>
        <p:txBody>
          <a:bodyPr vert="horz" wrap="square" lIns="91432" tIns="45715" rIns="91432" bIns="45715" numCol="1" rtlCol="0" anchor="ctr" anchorCtr="0" compatLnSpc="1">
            <a:prstTxWarp prst="textNoShape">
              <a:avLst/>
            </a:prstTxWarp>
            <a:normAutofit fontScale="92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defRPr/>
            </a:pPr>
            <a:r>
              <a:rPr lang="en-US" sz="3600" b="1" dirty="0">
                <a:solidFill>
                  <a:srgbClr val="800000"/>
                </a:solidFill>
                <a:latin typeface="Calibri" pitchFamily="-72" charset="0"/>
              </a:rPr>
              <a:t>Opportunity Assignment Roundtable</a:t>
            </a:r>
            <a:br>
              <a:rPr lang="en-US" sz="3200" b="1" dirty="0">
                <a:solidFill>
                  <a:srgbClr val="800000"/>
                </a:solidFill>
                <a:latin typeface="Calibri" pitchFamily="-72" charset="0"/>
              </a:rPr>
            </a:br>
            <a:r>
              <a:rPr lang="en-US" sz="2800" i="1" dirty="0">
                <a:solidFill>
                  <a:schemeClr val="accent6"/>
                </a:solidFill>
                <a:latin typeface="Calibri" pitchFamily="-72" charset="0"/>
              </a:rPr>
              <a:t>The Leader’s Code</a:t>
            </a:r>
            <a:endParaRPr lang="en-US" sz="900" i="1" dirty="0">
              <a:solidFill>
                <a:schemeClr val="accent6"/>
              </a:solidFill>
              <a:latin typeface="Calibri" pitchFamily="-72" charset="0"/>
            </a:endParaRPr>
          </a:p>
        </p:txBody>
      </p:sp>
      <p:sp>
        <p:nvSpPr>
          <p:cNvPr id="12" name="TextBox 11">
            <a:extLst>
              <a:ext uri="{FF2B5EF4-FFF2-40B4-BE49-F238E27FC236}">
                <a16:creationId xmlns:a16="http://schemas.microsoft.com/office/drawing/2014/main" id="{AE203E6E-DF9A-46D8-8C0A-CE5F1E74E788}"/>
              </a:ext>
            </a:extLst>
          </p:cNvPr>
          <p:cNvSpPr txBox="1"/>
          <p:nvPr/>
        </p:nvSpPr>
        <p:spPr>
          <a:xfrm>
            <a:off x="1147060" y="145462"/>
            <a:ext cx="6849880" cy="707886"/>
          </a:xfrm>
          <a:prstGeom prst="rect">
            <a:avLst/>
          </a:prstGeom>
          <a:noFill/>
        </p:spPr>
        <p:txBody>
          <a:bodyPr wrap="square" rtlCol="0">
            <a:spAutoFit/>
          </a:bodyPr>
          <a:lstStyle/>
          <a:p>
            <a:pPr algn="ctr"/>
            <a:r>
              <a:rPr lang="en-US" sz="4000" b="1" dirty="0">
                <a:solidFill>
                  <a:schemeClr val="bg1">
                    <a:lumMod val="65000"/>
                  </a:schemeClr>
                </a:solidFill>
                <a:latin typeface="+mj-lt"/>
              </a:rPr>
              <a:t>Team Discussion</a:t>
            </a:r>
          </a:p>
        </p:txBody>
      </p:sp>
      <p:sp>
        <p:nvSpPr>
          <p:cNvPr id="3" name="TextBox 2">
            <a:extLst>
              <a:ext uri="{FF2B5EF4-FFF2-40B4-BE49-F238E27FC236}">
                <a16:creationId xmlns:a16="http://schemas.microsoft.com/office/drawing/2014/main" id="{DF616D0C-AFEA-4873-9216-616E8A8A0929}"/>
              </a:ext>
            </a:extLst>
          </p:cNvPr>
          <p:cNvSpPr txBox="1"/>
          <p:nvPr/>
        </p:nvSpPr>
        <p:spPr>
          <a:xfrm>
            <a:off x="1001486" y="2440290"/>
            <a:ext cx="7151915" cy="3416320"/>
          </a:xfrm>
          <a:prstGeom prst="rect">
            <a:avLst/>
          </a:prstGeom>
          <a:noFill/>
        </p:spPr>
        <p:txBody>
          <a:bodyPr wrap="square" rtlCol="0">
            <a:spAutoFit/>
          </a:bodyPr>
          <a:lstStyle/>
          <a:p>
            <a:pPr indent="-342900" defTabSz="912813">
              <a:lnSpc>
                <a:spcPct val="90000"/>
              </a:lnSpc>
              <a:buClrTx/>
              <a:buFont typeface="Arial" panose="020B0604020202020204" pitchFamily="34" charset="0"/>
              <a:buChar char="•"/>
            </a:pPr>
            <a:r>
              <a:rPr lang="en-US" dirty="0">
                <a:latin typeface="Calibri" pitchFamily="-72" charset="0"/>
              </a:rPr>
              <a:t>You were asked to read Chapters 1, 2 &amp; 3.</a:t>
            </a:r>
            <a:endParaRPr lang="en-US" b="1" dirty="0">
              <a:latin typeface="Calibri" pitchFamily="-72" charset="0"/>
            </a:endParaRPr>
          </a:p>
          <a:p>
            <a:pPr indent="-342900" defTabSz="912813">
              <a:lnSpc>
                <a:spcPct val="90000"/>
              </a:lnSpc>
              <a:buClrTx/>
            </a:pPr>
            <a:endParaRPr lang="en-US" b="1" dirty="0">
              <a:latin typeface="Calibri" pitchFamily="-72" charset="0"/>
            </a:endParaRPr>
          </a:p>
          <a:p>
            <a:pPr indent="-342900" defTabSz="912813">
              <a:lnSpc>
                <a:spcPct val="90000"/>
              </a:lnSpc>
              <a:buClrTx/>
              <a:buFont typeface="Arial" panose="020B0604020202020204" pitchFamily="34" charset="0"/>
              <a:buChar char="•"/>
            </a:pPr>
            <a:r>
              <a:rPr lang="en-US" dirty="0">
                <a:latin typeface="Calibri" pitchFamily="-72" charset="0"/>
              </a:rPr>
              <a:t>Working in your teams, discuss the</a:t>
            </a:r>
            <a:r>
              <a:rPr lang="en-US" i="1" dirty="0">
                <a:latin typeface="Calibri" pitchFamily="-72" charset="0"/>
              </a:rPr>
              <a:t> </a:t>
            </a:r>
            <a:r>
              <a:rPr lang="en-US" dirty="0">
                <a:latin typeface="Calibri" pitchFamily="-72" charset="0"/>
              </a:rPr>
              <a:t>passage assigned   </a:t>
            </a:r>
          </a:p>
          <a:p>
            <a:pPr defTabSz="912813">
              <a:lnSpc>
                <a:spcPct val="90000"/>
              </a:lnSpc>
              <a:buClrTx/>
            </a:pPr>
            <a:r>
              <a:rPr lang="en-US" dirty="0">
                <a:latin typeface="Calibri" pitchFamily="-72" charset="0"/>
              </a:rPr>
              <a:t>      to your team. </a:t>
            </a:r>
          </a:p>
          <a:p>
            <a:pPr indent="-342900" defTabSz="912813">
              <a:lnSpc>
                <a:spcPct val="90000"/>
              </a:lnSpc>
              <a:buClrTx/>
            </a:pPr>
            <a:endParaRPr lang="en-US" dirty="0">
              <a:latin typeface="Calibri" pitchFamily="-72" charset="0"/>
            </a:endParaRPr>
          </a:p>
          <a:p>
            <a:pPr indent="-342900" defTabSz="912813">
              <a:lnSpc>
                <a:spcPct val="90000"/>
              </a:lnSpc>
              <a:buClrTx/>
              <a:buFont typeface="Arial" panose="020B0604020202020204" pitchFamily="34" charset="0"/>
              <a:buChar char="•"/>
            </a:pPr>
            <a:r>
              <a:rPr lang="en-US" dirty="0">
                <a:latin typeface="Calibri" pitchFamily="-72" charset="0"/>
              </a:rPr>
              <a:t>What does this mean for you and your team?</a:t>
            </a:r>
          </a:p>
          <a:p>
            <a:pPr indent="-342900" defTabSz="912813">
              <a:lnSpc>
                <a:spcPct val="90000"/>
              </a:lnSpc>
              <a:buClrTx/>
            </a:pPr>
            <a:endParaRPr lang="en-US" dirty="0">
              <a:latin typeface="Calibri" pitchFamily="-72" charset="0"/>
            </a:endParaRPr>
          </a:p>
          <a:p>
            <a:pPr indent="-342900" defTabSz="912813">
              <a:lnSpc>
                <a:spcPct val="90000"/>
              </a:lnSpc>
              <a:buClrTx/>
              <a:buFont typeface="Arial" panose="020B0604020202020204" pitchFamily="34" charset="0"/>
              <a:buChar char="•"/>
            </a:pPr>
            <a:r>
              <a:rPr lang="en-US" dirty="0">
                <a:latin typeface="Calibri" pitchFamily="-72" charset="0"/>
              </a:rPr>
              <a:t>Record your thoughts on paper.</a:t>
            </a:r>
          </a:p>
          <a:p>
            <a:pPr marL="0" indent="0" defTabSz="912813">
              <a:lnSpc>
                <a:spcPct val="90000"/>
              </a:lnSpc>
              <a:buClrTx/>
              <a:buNone/>
            </a:pPr>
            <a:endParaRPr lang="en-US" dirty="0">
              <a:latin typeface="Calibri" pitchFamily="-72" charset="0"/>
            </a:endParaRPr>
          </a:p>
          <a:p>
            <a:pPr indent="-342900" defTabSz="912813">
              <a:lnSpc>
                <a:spcPct val="90000"/>
              </a:lnSpc>
              <a:buClrTx/>
              <a:buFont typeface="Arial" panose="020B0604020202020204" pitchFamily="34" charset="0"/>
              <a:buChar char="•"/>
            </a:pPr>
            <a:r>
              <a:rPr lang="en-US" dirty="0">
                <a:latin typeface="Calibri" pitchFamily="-72" charset="0"/>
              </a:rPr>
              <a:t>Appoint a spokesperson for your team.</a:t>
            </a:r>
            <a:endParaRPr lang="en-US" sz="2000" dirty="0"/>
          </a:p>
        </p:txBody>
      </p:sp>
      <p:sp>
        <p:nvSpPr>
          <p:cNvPr id="9" name="Footer Placeholder 1">
            <a:extLst>
              <a:ext uri="{FF2B5EF4-FFF2-40B4-BE49-F238E27FC236}">
                <a16:creationId xmlns:a16="http://schemas.microsoft.com/office/drawing/2014/main" id="{E1BE18A2-7B1F-4178-6F29-CDFCEEA011D0}"/>
              </a:ext>
            </a:extLst>
          </p:cNvPr>
          <p:cNvSpPr>
            <a:spLocks noGrp="1"/>
          </p:cNvSpPr>
          <p:nvPr>
            <p:ph type="ftr" sz="quarter" idx="11"/>
          </p:nvPr>
        </p:nvSpPr>
        <p:spPr>
          <a:xfrm>
            <a:off x="6862814" y="6454272"/>
            <a:ext cx="2223436" cy="365125"/>
          </a:xfrm>
        </p:spPr>
        <p:txBody>
          <a:bodyPr/>
          <a:lstStyle/>
          <a:p>
            <a:r>
              <a:rPr lang="en-US" dirty="0">
                <a:solidFill>
                  <a:schemeClr val="bg1"/>
                </a:solidFill>
              </a:rPr>
              <a:t>© Ken Chapman and Associates, Inc.</a:t>
            </a:r>
          </a:p>
          <a:p>
            <a:r>
              <a:rPr lang="en-US" dirty="0">
                <a:solidFill>
                  <a:schemeClr val="bg1"/>
                </a:solidFill>
              </a:rPr>
              <a:t>Not for use outside of McWane, Inc. </a:t>
            </a:r>
          </a:p>
        </p:txBody>
      </p:sp>
      <p:pic>
        <p:nvPicPr>
          <p:cNvPr id="10" name="Picture 9">
            <a:extLst>
              <a:ext uri="{FF2B5EF4-FFF2-40B4-BE49-F238E27FC236}">
                <a16:creationId xmlns:a16="http://schemas.microsoft.com/office/drawing/2014/main" id="{4F135B1F-4481-B00E-919B-C019664225C4}"/>
              </a:ext>
            </a:extLst>
          </p:cNvPr>
          <p:cNvPicPr>
            <a:picLocks noChangeAspect="1"/>
          </p:cNvPicPr>
          <p:nvPr/>
        </p:nvPicPr>
        <p:blipFill>
          <a:blip r:embed="rId3">
            <a:duotone>
              <a:schemeClr val="bg2">
                <a:shade val="45000"/>
                <a:satMod val="135000"/>
              </a:schemeClr>
              <a:prstClr val="white"/>
            </a:duotone>
          </a:blip>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451786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None/>
            </a:pPr>
            <a:r>
              <a:rPr lang="en-US" sz="2600" dirty="0">
                <a:solidFill>
                  <a:schemeClr val="tx1"/>
                </a:solidFill>
              </a:rPr>
              <a:t>Quote #1</a:t>
            </a:r>
          </a:p>
          <a:p>
            <a:pPr marL="0" indent="0" algn="ctr" defTabSz="914400" eaLnBrk="1" hangingPunct="1">
              <a:buNone/>
            </a:pPr>
            <a:endParaRPr lang="en-US" sz="1000" b="1" dirty="0">
              <a:solidFill>
                <a:schemeClr val="tx1"/>
              </a:solidFill>
            </a:endParaRPr>
          </a:p>
          <a:p>
            <a:pPr marL="0" indent="0" algn="ctr" defTabSz="914400" eaLnBrk="1" hangingPunct="1">
              <a:buNone/>
            </a:pPr>
            <a:r>
              <a:rPr lang="en-US" b="1" dirty="0">
                <a:solidFill>
                  <a:schemeClr val="tx1"/>
                </a:solidFill>
              </a:rPr>
              <a:t>For most people, their work is not just work. It is very important to them. It expresses and supports their need to matter – to be valued and make sense out of things. </a:t>
            </a:r>
          </a:p>
          <a:p>
            <a:pPr marL="0" indent="0" algn="ctr" defTabSz="914400" eaLnBrk="1" hangingPunct="1">
              <a:buNone/>
            </a:pPr>
            <a:endParaRPr lang="en-US" b="1" dirty="0">
              <a:solidFill>
                <a:schemeClr val="tx1"/>
              </a:solidFill>
            </a:endParaRPr>
          </a:p>
          <a:p>
            <a:pPr marL="0" indent="0" algn="r" defTabSz="914400" eaLnBrk="1" hangingPunct="1">
              <a:buNone/>
            </a:pPr>
            <a:r>
              <a:rPr lang="en-US" sz="1400" dirty="0">
                <a:solidFill>
                  <a:schemeClr val="tx1"/>
                </a:solidFill>
              </a:rPr>
              <a:t>[Chapter 1, Page 2]</a:t>
            </a:r>
          </a:p>
        </p:txBody>
      </p:sp>
      <p:sp>
        <p:nvSpPr>
          <p:cNvPr id="9" name="Rectangle 2">
            <a:extLst>
              <a:ext uri="{FF2B5EF4-FFF2-40B4-BE49-F238E27FC236}">
                <a16:creationId xmlns:a16="http://schemas.microsoft.com/office/drawing/2014/main" id="{96FE1FE3-41B1-4AFE-A034-31FE25645DC1}"/>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D2024"/>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Hero Within</a:t>
            </a:r>
          </a:p>
        </p:txBody>
      </p:sp>
      <p:sp>
        <p:nvSpPr>
          <p:cNvPr id="2" name="Footer Placeholder 1">
            <a:extLst>
              <a:ext uri="{FF2B5EF4-FFF2-40B4-BE49-F238E27FC236}">
                <a16:creationId xmlns:a16="http://schemas.microsoft.com/office/drawing/2014/main" id="{5DD3E825-C784-07AA-1377-BD206D3643DD}"/>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7C2149E4-5015-7411-AD7C-65E31A4AA79F}"/>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483592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Font typeface="Arial" pitchFamily="-72" charset="0"/>
              <a:buNone/>
            </a:pPr>
            <a:r>
              <a:rPr lang="en-US" sz="2600" dirty="0"/>
              <a:t>Quote #2</a:t>
            </a:r>
            <a:endParaRPr lang="en-US" sz="2600" dirty="0">
              <a:solidFill>
                <a:schemeClr val="tx1"/>
              </a:solidFill>
            </a:endParaRPr>
          </a:p>
          <a:p>
            <a:pPr marL="0" indent="0" algn="ctr" defTabSz="914400" eaLnBrk="1" hangingPunct="1">
              <a:buFont typeface="Arial" pitchFamily="-72" charset="0"/>
              <a:buNone/>
            </a:pPr>
            <a:endParaRPr lang="en-US" sz="1000" b="1" dirty="0">
              <a:solidFill>
                <a:schemeClr val="tx1"/>
              </a:solidFill>
            </a:endParaRPr>
          </a:p>
          <a:p>
            <a:pPr marL="0" indent="0" algn="ctr" defTabSz="914400" eaLnBrk="1" hangingPunct="1">
              <a:buFont typeface="Arial" pitchFamily="-72" charset="0"/>
              <a:buNone/>
            </a:pPr>
            <a:r>
              <a:rPr lang="en-US" b="1" dirty="0">
                <a:solidFill>
                  <a:schemeClr val="tx1"/>
                </a:solidFill>
              </a:rPr>
              <a:t>We want our time and lives to matter. With that in mind, all human beings share two basic needs: the need to be valued and the need to make sense out of things.</a:t>
            </a:r>
          </a:p>
          <a:p>
            <a:pPr marL="0" indent="0" algn="ctr" defTabSz="914400" eaLnBrk="1" hangingPunct="1">
              <a:buFont typeface="Arial" pitchFamily="-72" charset="0"/>
              <a:buNone/>
            </a:pPr>
            <a:endParaRPr lang="en-US" sz="1400" b="1" dirty="0">
              <a:solidFill>
                <a:schemeClr val="tx1"/>
              </a:solidFill>
            </a:endParaRPr>
          </a:p>
          <a:p>
            <a:pPr marL="0" indent="0" algn="r" defTabSz="914400" eaLnBrk="1" hangingPunct="1">
              <a:buFont typeface="Arial" pitchFamily="-72" charset="0"/>
              <a:buNone/>
            </a:pPr>
            <a:r>
              <a:rPr lang="en-US" sz="1400" dirty="0">
                <a:solidFill>
                  <a:schemeClr val="tx1"/>
                </a:solidFill>
              </a:rPr>
              <a:t>[Chapter 1, Page 2]</a:t>
            </a:r>
          </a:p>
          <a:p>
            <a:pPr marL="0" indent="0" algn="ctr" defTabSz="914400" eaLnBrk="1" hangingPunct="1">
              <a:lnSpc>
                <a:spcPct val="90000"/>
              </a:lnSpc>
              <a:buFont typeface="Arial" pitchFamily="-72" charset="0"/>
              <a:buNone/>
            </a:pPr>
            <a:endParaRPr lang="en-US" dirty="0">
              <a:latin typeface="Calibri" pitchFamily="-72" charset="0"/>
            </a:endParaRPr>
          </a:p>
        </p:txBody>
      </p:sp>
      <p:sp>
        <p:nvSpPr>
          <p:cNvPr id="10" name="Rectangle 2">
            <a:extLst>
              <a:ext uri="{FF2B5EF4-FFF2-40B4-BE49-F238E27FC236}">
                <a16:creationId xmlns:a16="http://schemas.microsoft.com/office/drawing/2014/main" id="{D9C92AC2-59B1-4BDB-ABB3-16A5F4A0C4FC}"/>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D2024"/>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Hero Within</a:t>
            </a:r>
          </a:p>
        </p:txBody>
      </p:sp>
      <p:sp>
        <p:nvSpPr>
          <p:cNvPr id="2" name="Footer Placeholder 1">
            <a:extLst>
              <a:ext uri="{FF2B5EF4-FFF2-40B4-BE49-F238E27FC236}">
                <a16:creationId xmlns:a16="http://schemas.microsoft.com/office/drawing/2014/main" id="{8171FEB0-CCEC-106B-4968-57452349B52E}"/>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4376EE78-755D-6212-F1C9-E19DEDFC4D35}"/>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598271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Font typeface="Arial" pitchFamily="-72" charset="0"/>
              <a:buNone/>
            </a:pPr>
            <a:r>
              <a:rPr lang="en-US" sz="2600" dirty="0"/>
              <a:t>Quote #3</a:t>
            </a:r>
          </a:p>
          <a:p>
            <a:pPr marL="0" indent="0" algn="ctr" defTabSz="914400" eaLnBrk="1" hangingPunct="1">
              <a:buFont typeface="Arial" pitchFamily="-72" charset="0"/>
              <a:buNone/>
            </a:pPr>
            <a:endParaRPr lang="en-US" sz="1000" b="1" dirty="0">
              <a:solidFill>
                <a:schemeClr val="tx1"/>
              </a:solidFill>
            </a:endParaRPr>
          </a:p>
          <a:p>
            <a:pPr marL="0" indent="0" algn="ctr" defTabSz="914400" eaLnBrk="1" hangingPunct="1">
              <a:buFont typeface="Arial" pitchFamily="-72" charset="0"/>
              <a:buNone/>
            </a:pPr>
            <a:r>
              <a:rPr lang="en-US" b="1" dirty="0">
                <a:solidFill>
                  <a:schemeClr val="tx1"/>
                </a:solidFill>
              </a:rPr>
              <a:t>When you believe you matter, the chaos can quickly become superior performance.  But first, people must believe they matter. This is the magic of the human heart. Discretionary energy is the magic a person brings to the people and places where their best efforts are valued.</a:t>
            </a:r>
            <a:endParaRPr lang="en-US" sz="1400" b="1" dirty="0">
              <a:solidFill>
                <a:schemeClr val="tx1"/>
              </a:solidFill>
            </a:endParaRPr>
          </a:p>
          <a:p>
            <a:pPr marL="0" indent="0" algn="ctr" defTabSz="914400" eaLnBrk="1" hangingPunct="1">
              <a:buFont typeface="Arial" pitchFamily="-72" charset="0"/>
              <a:buNone/>
            </a:pPr>
            <a:endParaRPr lang="en-US" sz="1400" b="1" dirty="0">
              <a:solidFill>
                <a:schemeClr val="tx1"/>
              </a:solidFill>
            </a:endParaRPr>
          </a:p>
          <a:p>
            <a:pPr marL="0" indent="0" algn="r" defTabSz="914400" eaLnBrk="1" hangingPunct="1">
              <a:buFont typeface="Arial" pitchFamily="-72" charset="0"/>
              <a:buNone/>
            </a:pPr>
            <a:r>
              <a:rPr lang="en-US" sz="1400" dirty="0">
                <a:solidFill>
                  <a:schemeClr val="tx1"/>
                </a:solidFill>
              </a:rPr>
              <a:t>[Chapter 2, Page 15]</a:t>
            </a:r>
          </a:p>
        </p:txBody>
      </p:sp>
      <p:sp>
        <p:nvSpPr>
          <p:cNvPr id="9" name="Rectangle 2">
            <a:extLst>
              <a:ext uri="{FF2B5EF4-FFF2-40B4-BE49-F238E27FC236}">
                <a16:creationId xmlns:a16="http://schemas.microsoft.com/office/drawing/2014/main" id="{F48BCB71-A1CB-46D1-B913-1446642E95B3}"/>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D2024"/>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Fool’s Errand</a:t>
            </a:r>
          </a:p>
        </p:txBody>
      </p:sp>
      <p:sp>
        <p:nvSpPr>
          <p:cNvPr id="2" name="Footer Placeholder 1">
            <a:extLst>
              <a:ext uri="{FF2B5EF4-FFF2-40B4-BE49-F238E27FC236}">
                <a16:creationId xmlns:a16="http://schemas.microsoft.com/office/drawing/2014/main" id="{CC4ABD8E-C028-9068-F8D8-8235EB8EDA51}"/>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AEA51925-4C9C-6E7A-BC1C-7B670D7C246A}"/>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941971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457ED0AC-B0C1-431A-98C0-378326194697}"/>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Font typeface="Arial" pitchFamily="-72" charset="0"/>
              <a:buNone/>
            </a:pPr>
            <a:r>
              <a:rPr lang="en-US" sz="2600" dirty="0"/>
              <a:t>Quote #4</a:t>
            </a:r>
          </a:p>
          <a:p>
            <a:pPr marL="0" indent="0" algn="ctr" defTabSz="914400" eaLnBrk="1" hangingPunct="1">
              <a:buFont typeface="Arial" pitchFamily="-72" charset="0"/>
              <a:buNone/>
            </a:pPr>
            <a:endParaRPr lang="en-US" sz="1000" b="1" dirty="0">
              <a:solidFill>
                <a:schemeClr val="tx1"/>
              </a:solidFill>
            </a:endParaRPr>
          </a:p>
          <a:p>
            <a:pPr marL="0" indent="0" algn="ctr" defTabSz="914400" eaLnBrk="1" hangingPunct="1">
              <a:buFont typeface="Arial" pitchFamily="-72" charset="0"/>
              <a:buNone/>
            </a:pPr>
            <a:r>
              <a:rPr lang="en-US" b="1" dirty="0">
                <a:solidFill>
                  <a:schemeClr val="tx1"/>
                </a:solidFill>
              </a:rPr>
              <a:t>Personal integrity is a glass house each person builds over a lifetime. Our willingness to do the right thing openly and reliably determines how bulletproof the glass will be. Pete shot out his own windows. Or, to put it another way, Pete shot himself in the foot. </a:t>
            </a:r>
            <a:endParaRPr lang="en-US" sz="1400" b="1" dirty="0">
              <a:solidFill>
                <a:schemeClr val="tx1"/>
              </a:solidFill>
            </a:endParaRPr>
          </a:p>
          <a:p>
            <a:pPr marL="0" indent="0" algn="ctr" defTabSz="914400" eaLnBrk="1" hangingPunct="1">
              <a:buFont typeface="Arial" pitchFamily="-72" charset="0"/>
              <a:buNone/>
            </a:pPr>
            <a:endParaRPr lang="en-US" sz="1400" b="1" dirty="0">
              <a:solidFill>
                <a:schemeClr val="tx1"/>
              </a:solidFill>
            </a:endParaRPr>
          </a:p>
          <a:p>
            <a:pPr marL="0" indent="0" algn="r" defTabSz="914400" eaLnBrk="1" hangingPunct="1">
              <a:buFont typeface="Arial" pitchFamily="-72" charset="0"/>
              <a:buNone/>
            </a:pPr>
            <a:r>
              <a:rPr lang="en-US" sz="1400" dirty="0">
                <a:solidFill>
                  <a:schemeClr val="tx1"/>
                </a:solidFill>
              </a:rPr>
              <a:t>[Chapter 3, Page 22]</a:t>
            </a:r>
          </a:p>
        </p:txBody>
      </p:sp>
      <p:sp>
        <p:nvSpPr>
          <p:cNvPr id="10" name="Rectangle 2">
            <a:extLst>
              <a:ext uri="{FF2B5EF4-FFF2-40B4-BE49-F238E27FC236}">
                <a16:creationId xmlns:a16="http://schemas.microsoft.com/office/drawing/2014/main" id="{3D0C566F-9016-4023-979C-3E05BEF082A2}"/>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D2024"/>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Leader Within</a:t>
            </a:r>
          </a:p>
        </p:txBody>
      </p:sp>
      <p:sp>
        <p:nvSpPr>
          <p:cNvPr id="2" name="Footer Placeholder 1">
            <a:extLst>
              <a:ext uri="{FF2B5EF4-FFF2-40B4-BE49-F238E27FC236}">
                <a16:creationId xmlns:a16="http://schemas.microsoft.com/office/drawing/2014/main" id="{99B03980-3526-8140-FF37-A245E9C803B7}"/>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D4B51364-59B9-9CA1-BE95-54DA5ED761E8}"/>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939722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a:extLst>
              <a:ext uri="{FF2B5EF4-FFF2-40B4-BE49-F238E27FC236}">
                <a16:creationId xmlns:a16="http://schemas.microsoft.com/office/drawing/2014/main" id="{DA03784D-4AD7-47DC-B7E9-48BC1F2C37E7}"/>
              </a:ext>
            </a:extLst>
          </p:cNvPr>
          <p:cNvPicPr>
            <a:picLocks noChangeAspect="1" noChangeArrowheads="1"/>
          </p:cNvPicPr>
          <p:nvPr/>
        </p:nvPicPr>
        <p:blipFill>
          <a:blip r:embed="rId3">
            <a:clrChange>
              <a:clrFrom>
                <a:srgbClr val="FFFFFF"/>
              </a:clrFrom>
              <a:clrTo>
                <a:srgbClr val="FFFFFF">
                  <a:alpha val="0"/>
                </a:srgbClr>
              </a:clrTo>
            </a:clrChange>
          </a:blip>
          <a:srcRect l="5144" r="5144"/>
          <a:stretch/>
        </p:blipFill>
        <p:spPr bwMode="auto">
          <a:xfrm>
            <a:off x="3415496" y="5204566"/>
            <a:ext cx="2721699" cy="103150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Text Box 12">
            <a:extLst>
              <a:ext uri="{FF2B5EF4-FFF2-40B4-BE49-F238E27FC236}">
                <a16:creationId xmlns:a16="http://schemas.microsoft.com/office/drawing/2014/main" id="{3FE86299-AB6E-4782-A1B9-3107E55D7AA5}"/>
              </a:ext>
            </a:extLst>
          </p:cNvPr>
          <p:cNvSpPr txBox="1">
            <a:spLocks noChangeArrowheads="1"/>
          </p:cNvSpPr>
          <p:nvPr/>
        </p:nvSpPr>
        <p:spPr bwMode="auto">
          <a:xfrm>
            <a:off x="1918845" y="4547195"/>
            <a:ext cx="5306311" cy="24840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981F24"/>
                </a:solidFill>
                <a:effectLst/>
                <a:latin typeface="Calibri" panose="020F0502020204030204" pitchFamily="34" charset="0"/>
              </a:rPr>
              <a:t>Session Two: Accountability</a:t>
            </a:r>
            <a:endParaRPr kumimoji="0" lang="en-US" altLang="en-US" sz="2800" b="0" i="0" u="none" strike="noStrike" cap="none" normalizeH="0" baseline="0" dirty="0">
              <a:ln>
                <a:noFill/>
              </a:ln>
              <a:solidFill>
                <a:srgbClr val="981F24"/>
              </a:solidFill>
              <a:effectLst/>
              <a:latin typeface="Arial" panose="020B0604020202020204" pitchFamily="34" charset="0"/>
            </a:endParaRPr>
          </a:p>
        </p:txBody>
      </p:sp>
      <p:grpSp>
        <p:nvGrpSpPr>
          <p:cNvPr id="13" name="Group 12">
            <a:extLst>
              <a:ext uri="{FF2B5EF4-FFF2-40B4-BE49-F238E27FC236}">
                <a16:creationId xmlns:a16="http://schemas.microsoft.com/office/drawing/2014/main" id="{D5B24A9D-369D-4AC1-8B95-35B66D4D1E29}"/>
              </a:ext>
            </a:extLst>
          </p:cNvPr>
          <p:cNvGrpSpPr/>
          <p:nvPr/>
        </p:nvGrpSpPr>
        <p:grpSpPr>
          <a:xfrm>
            <a:off x="2555424" y="394131"/>
            <a:ext cx="4033152" cy="3438144"/>
            <a:chOff x="2766036" y="626252"/>
            <a:chExt cx="4033152" cy="3438144"/>
          </a:xfrm>
        </p:grpSpPr>
        <p:pic>
          <p:nvPicPr>
            <p:cNvPr id="1037" name="Picture 13">
              <a:extLst>
                <a:ext uri="{FF2B5EF4-FFF2-40B4-BE49-F238E27FC236}">
                  <a16:creationId xmlns:a16="http://schemas.microsoft.com/office/drawing/2014/main" id="{19E58330-A824-4034-9132-65C4C2B58D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675" y="626780"/>
              <a:ext cx="3397513" cy="34368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8" name="Picture 14">
              <a:extLst>
                <a:ext uri="{FF2B5EF4-FFF2-40B4-BE49-F238E27FC236}">
                  <a16:creationId xmlns:a16="http://schemas.microsoft.com/office/drawing/2014/main" id="{CECE4FBF-5047-4DEC-8A96-D86BE14A94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75011"/>
            <a:stretch>
              <a:fillRect/>
            </a:stretch>
          </p:blipFill>
          <p:spPr bwMode="auto">
            <a:xfrm rot="16200000">
              <a:off x="1523702" y="1868586"/>
              <a:ext cx="3438144" cy="95347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2" name="TextBox 1">
            <a:extLst>
              <a:ext uri="{FF2B5EF4-FFF2-40B4-BE49-F238E27FC236}">
                <a16:creationId xmlns:a16="http://schemas.microsoft.com/office/drawing/2014/main" id="{6748BB74-79B3-A095-437B-44D5985A9352}"/>
              </a:ext>
            </a:extLst>
          </p:cNvPr>
          <p:cNvSpPr txBox="1"/>
          <p:nvPr/>
        </p:nvSpPr>
        <p:spPr>
          <a:xfrm>
            <a:off x="1530656" y="6236068"/>
            <a:ext cx="6082689" cy="523220"/>
          </a:xfrm>
          <a:prstGeom prst="rect">
            <a:avLst/>
          </a:prstGeom>
          <a:noFill/>
        </p:spPr>
        <p:txBody>
          <a:bodyPr wrap="square" rtlCol="0">
            <a:spAutoFit/>
          </a:bodyPr>
          <a:lstStyle/>
          <a:p>
            <a:pPr algn="ctr"/>
            <a:r>
              <a:rPr lang="en-US" sz="1400" dirty="0">
                <a:latin typeface="+mn-lt"/>
              </a:rPr>
              <a:t>Ken Chapman and Associates, Inc.  All Rights Reserved</a:t>
            </a:r>
          </a:p>
          <a:p>
            <a:pPr algn="ctr"/>
            <a:r>
              <a:rPr lang="en-US" sz="1400" dirty="0">
                <a:latin typeface="+mn-lt"/>
              </a:rPr>
              <a:t>Not Licensed for Use Outside McWane, Inc.</a:t>
            </a:r>
          </a:p>
        </p:txBody>
      </p:sp>
    </p:spTree>
    <p:extLst>
      <p:ext uri="{BB962C8B-B14F-4D97-AF65-F5344CB8AC3E}">
        <p14:creationId xmlns:p14="http://schemas.microsoft.com/office/powerpoint/2010/main" val="3587171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Font typeface="Arial" pitchFamily="-72" charset="0"/>
              <a:buNone/>
            </a:pPr>
            <a:r>
              <a:rPr lang="en-US" sz="2600" dirty="0"/>
              <a:t>Quote #5</a:t>
            </a:r>
          </a:p>
          <a:p>
            <a:pPr marL="0" indent="0" algn="ctr" defTabSz="914400" eaLnBrk="1" hangingPunct="1">
              <a:buFont typeface="Arial" pitchFamily="-72" charset="0"/>
              <a:buNone/>
            </a:pPr>
            <a:endParaRPr lang="en-US" sz="1000" b="1" dirty="0">
              <a:solidFill>
                <a:schemeClr val="tx1"/>
              </a:solidFill>
            </a:endParaRPr>
          </a:p>
          <a:p>
            <a:pPr marL="0" indent="0" algn="ctr" defTabSz="914400" eaLnBrk="1" hangingPunct="1">
              <a:buFont typeface="Arial" pitchFamily="-72" charset="0"/>
              <a:buNone/>
            </a:pPr>
            <a:r>
              <a:rPr lang="en-US" b="1" dirty="0">
                <a:solidFill>
                  <a:schemeClr val="tx1"/>
                </a:solidFill>
              </a:rPr>
              <a:t>Having a roadmap is the beginning of personal and organizational leadership.  The road map clearly identifies the principles by which I choose to live.  It provides overall direction.  It gives my life and work purpose and meaning. </a:t>
            </a:r>
            <a:endParaRPr lang="en-US" sz="1400" b="1" dirty="0">
              <a:solidFill>
                <a:schemeClr val="tx1"/>
              </a:solidFill>
            </a:endParaRPr>
          </a:p>
          <a:p>
            <a:pPr marL="0" indent="0" algn="ctr" defTabSz="914400" eaLnBrk="1" hangingPunct="1">
              <a:buFont typeface="Arial" pitchFamily="-72" charset="0"/>
              <a:buNone/>
            </a:pPr>
            <a:endParaRPr lang="en-US" sz="1400" b="1" dirty="0">
              <a:solidFill>
                <a:schemeClr val="tx1"/>
              </a:solidFill>
            </a:endParaRPr>
          </a:p>
          <a:p>
            <a:pPr marL="0" indent="0" algn="r" defTabSz="914400" eaLnBrk="1" hangingPunct="1">
              <a:buFont typeface="Arial" pitchFamily="-72" charset="0"/>
              <a:buNone/>
            </a:pPr>
            <a:r>
              <a:rPr lang="en-US" sz="1400" dirty="0">
                <a:solidFill>
                  <a:schemeClr val="tx1"/>
                </a:solidFill>
              </a:rPr>
              <a:t>[Chapter 3, Page 23]</a:t>
            </a:r>
          </a:p>
        </p:txBody>
      </p:sp>
      <p:sp>
        <p:nvSpPr>
          <p:cNvPr id="9" name="Rectangle 2">
            <a:extLst>
              <a:ext uri="{FF2B5EF4-FFF2-40B4-BE49-F238E27FC236}">
                <a16:creationId xmlns:a16="http://schemas.microsoft.com/office/drawing/2014/main" id="{0EDA9F40-A016-4DCC-8645-16FCAC5EBDDA}"/>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D2024"/>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Leader Within</a:t>
            </a:r>
          </a:p>
        </p:txBody>
      </p:sp>
      <p:sp>
        <p:nvSpPr>
          <p:cNvPr id="2" name="Footer Placeholder 1">
            <a:extLst>
              <a:ext uri="{FF2B5EF4-FFF2-40B4-BE49-F238E27FC236}">
                <a16:creationId xmlns:a16="http://schemas.microsoft.com/office/drawing/2014/main" id="{C9C6AC1C-561D-37A7-B2A4-2A15C02C418A}"/>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43862CBC-C1E9-E78F-648A-4CC9547492FC}"/>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599738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None/>
            </a:pPr>
            <a:r>
              <a:rPr lang="en-US" sz="2600" dirty="0"/>
              <a:t>Quote #6</a:t>
            </a:r>
            <a:endParaRPr lang="en-US" sz="2600" b="1" dirty="0">
              <a:solidFill>
                <a:schemeClr val="tx1"/>
              </a:solidFill>
            </a:endParaRPr>
          </a:p>
          <a:p>
            <a:pPr marL="0" indent="0" algn="ctr" defTabSz="914400" eaLnBrk="1" hangingPunct="1">
              <a:buNone/>
            </a:pPr>
            <a:endParaRPr lang="en-US" sz="1000" b="1" dirty="0">
              <a:solidFill>
                <a:schemeClr val="tx1"/>
              </a:solidFill>
            </a:endParaRPr>
          </a:p>
          <a:p>
            <a:pPr marL="0" indent="0" algn="ctr" defTabSz="914400" eaLnBrk="1" hangingPunct="1">
              <a:buNone/>
            </a:pPr>
            <a:r>
              <a:rPr lang="en-US" b="1" dirty="0">
                <a:solidFill>
                  <a:schemeClr val="tx1"/>
                </a:solidFill>
              </a:rPr>
              <a:t>How much I value myself will determine how much I value the things I believe. And how I think about myself always affects the way I treat others. You see, I cannot give away what I do not have. </a:t>
            </a:r>
            <a:endParaRPr lang="en-US" sz="1400" b="1" dirty="0">
              <a:solidFill>
                <a:schemeClr val="tx1"/>
              </a:solidFill>
            </a:endParaRPr>
          </a:p>
          <a:p>
            <a:pPr marL="0" indent="0" algn="ctr" defTabSz="914400" eaLnBrk="1" hangingPunct="1">
              <a:buNone/>
            </a:pPr>
            <a:endParaRPr lang="en-US" sz="1400" b="1" dirty="0">
              <a:solidFill>
                <a:schemeClr val="tx1"/>
              </a:solidFill>
            </a:endParaRPr>
          </a:p>
          <a:p>
            <a:pPr marL="0" indent="0" algn="r" defTabSz="914400" eaLnBrk="1" hangingPunct="1">
              <a:buNone/>
            </a:pPr>
            <a:r>
              <a:rPr lang="en-US" sz="1400" dirty="0">
                <a:solidFill>
                  <a:schemeClr val="tx1"/>
                </a:solidFill>
              </a:rPr>
              <a:t>[Chapter 3, Page 25]</a:t>
            </a:r>
          </a:p>
        </p:txBody>
      </p:sp>
      <p:sp>
        <p:nvSpPr>
          <p:cNvPr id="9" name="Rectangle 2">
            <a:extLst>
              <a:ext uri="{FF2B5EF4-FFF2-40B4-BE49-F238E27FC236}">
                <a16:creationId xmlns:a16="http://schemas.microsoft.com/office/drawing/2014/main" id="{C019F013-8A83-4588-A921-D49FC6E75873}"/>
              </a:ext>
            </a:extLst>
          </p:cNvPr>
          <p:cNvSpPr txBox="1">
            <a:spLocks noChangeArrowheads="1"/>
          </p:cNvSpPr>
          <p:nvPr/>
        </p:nvSpPr>
        <p:spPr>
          <a:xfrm>
            <a:off x="82296" y="561703"/>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D2024"/>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Leader Within</a:t>
            </a:r>
          </a:p>
        </p:txBody>
      </p:sp>
      <p:sp>
        <p:nvSpPr>
          <p:cNvPr id="2" name="Footer Placeholder 1">
            <a:extLst>
              <a:ext uri="{FF2B5EF4-FFF2-40B4-BE49-F238E27FC236}">
                <a16:creationId xmlns:a16="http://schemas.microsoft.com/office/drawing/2014/main" id="{1060473E-00FB-05EE-522F-34D9674A688E}"/>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2B059D73-0463-9801-66F5-A39D3AFA5520}"/>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40518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622" y="75430"/>
            <a:ext cx="4408370" cy="1115213"/>
          </a:xfrm>
          <a:prstGeom prst="rect">
            <a:avLst/>
          </a:prstGeom>
        </p:spPr>
      </p:pic>
      <p:grpSp>
        <p:nvGrpSpPr>
          <p:cNvPr id="5" name="Group 4">
            <a:extLst>
              <a:ext uri="{FF2B5EF4-FFF2-40B4-BE49-F238E27FC236}">
                <a16:creationId xmlns:a16="http://schemas.microsoft.com/office/drawing/2014/main" id="{F7D11B3B-7C2C-4A70-80E9-D1E99101691B}"/>
              </a:ext>
            </a:extLst>
          </p:cNvPr>
          <p:cNvGrpSpPr/>
          <p:nvPr/>
        </p:nvGrpSpPr>
        <p:grpSpPr>
          <a:xfrm>
            <a:off x="1830380" y="1163761"/>
            <a:ext cx="5495794" cy="5495794"/>
            <a:chOff x="1830380" y="1163761"/>
            <a:chExt cx="5495794" cy="5495794"/>
          </a:xfrm>
        </p:grpSpPr>
        <p:sp>
          <p:nvSpPr>
            <p:cNvPr id="18437" name="Rectangle 6"/>
            <p:cNvSpPr>
              <a:spLocks noChangeArrowheads="1"/>
            </p:cNvSpPr>
            <p:nvPr/>
          </p:nvSpPr>
          <p:spPr bwMode="auto">
            <a:xfrm>
              <a:off x="3446463" y="4665663"/>
              <a:ext cx="184150" cy="366712"/>
            </a:xfrm>
            <a:prstGeom prst="rect">
              <a:avLst/>
            </a:prstGeom>
            <a:noFill/>
            <a:ln w="9525">
              <a:noFill/>
              <a:miter lim="800000"/>
              <a:headEnd/>
              <a:tailEnd/>
            </a:ln>
          </p:spPr>
          <p:txBody>
            <a:bodyPr wrap="none">
              <a:prstTxWarp prst="textNoShape">
                <a:avLst/>
              </a:prstTxWarp>
              <a:spAutoFit/>
            </a:bodyPr>
            <a:lstStyle/>
            <a:p>
              <a:endParaRPr lang="en-US" sz="1800" dirty="0"/>
            </a:p>
          </p:txBody>
        </p:sp>
        <p:pic>
          <p:nvPicPr>
            <p:cNvPr id="8" name="Picture 7" descr="A picture containing device&#10;&#10;Description automatically generated">
              <a:extLst>
                <a:ext uri="{FF2B5EF4-FFF2-40B4-BE49-F238E27FC236}">
                  <a16:creationId xmlns:a16="http://schemas.microsoft.com/office/drawing/2014/main" id="{893E7B6B-FCF9-4AD3-9D5F-CB9B2555522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30380" y="1163761"/>
              <a:ext cx="5495794" cy="5495794"/>
            </a:xfrm>
            <a:prstGeom prst="rect">
              <a:avLst/>
            </a:prstGeom>
          </p:spPr>
        </p:pic>
        <p:grpSp>
          <p:nvGrpSpPr>
            <p:cNvPr id="11" name="Group 10">
              <a:extLst>
                <a:ext uri="{FF2B5EF4-FFF2-40B4-BE49-F238E27FC236}">
                  <a16:creationId xmlns:a16="http://schemas.microsoft.com/office/drawing/2014/main" id="{4B0735BB-8B40-4F28-914F-AA6B38CE6723}"/>
                </a:ext>
              </a:extLst>
            </p:cNvPr>
            <p:cNvGrpSpPr/>
            <p:nvPr/>
          </p:nvGrpSpPr>
          <p:grpSpPr>
            <a:xfrm>
              <a:off x="2428099" y="1812957"/>
              <a:ext cx="4285293" cy="4207369"/>
              <a:chOff x="2428099" y="910132"/>
              <a:chExt cx="4285293" cy="4207369"/>
            </a:xfrm>
            <a:effectLst/>
          </p:grpSpPr>
          <p:pic>
            <p:nvPicPr>
              <p:cNvPr id="12" name="Picture 11">
                <a:extLst>
                  <a:ext uri="{FF2B5EF4-FFF2-40B4-BE49-F238E27FC236}">
                    <a16:creationId xmlns:a16="http://schemas.microsoft.com/office/drawing/2014/main" id="{DA1D52D7-70B6-4C6C-8E7A-AFDC67546D03}"/>
                  </a:ext>
                </a:extLst>
              </p:cNvPr>
              <p:cNvPicPr>
                <a:picLocks/>
              </p:cNvPicPr>
              <p:nvPr/>
            </p:nvPicPr>
            <p:blipFill rotWithShape="1">
              <a:blip r:embed="rId5"/>
              <a:srcRect l="28475" t="17188" r="16586" b="28997"/>
              <a:stretch/>
            </p:blipFill>
            <p:spPr>
              <a:xfrm>
                <a:off x="3055792" y="910132"/>
                <a:ext cx="3657600" cy="3657600"/>
              </a:xfrm>
              <a:prstGeom prst="rect">
                <a:avLst/>
              </a:prstGeom>
            </p:spPr>
          </p:pic>
          <p:pic>
            <p:nvPicPr>
              <p:cNvPr id="13" name="Picture 12">
                <a:extLst>
                  <a:ext uri="{FF2B5EF4-FFF2-40B4-BE49-F238E27FC236}">
                    <a16:creationId xmlns:a16="http://schemas.microsoft.com/office/drawing/2014/main" id="{27E344D5-21B2-40A3-B5A2-8302275B547F}"/>
                  </a:ext>
                </a:extLst>
              </p:cNvPr>
              <p:cNvPicPr>
                <a:picLocks/>
              </p:cNvPicPr>
              <p:nvPr/>
            </p:nvPicPr>
            <p:blipFill rotWithShape="1">
              <a:blip r:embed="rId5"/>
              <a:srcRect l="28475" t="17188" r="16586" b="28997"/>
              <a:stretch/>
            </p:blipFill>
            <p:spPr>
              <a:xfrm rot="10800000">
                <a:off x="2428099" y="1459901"/>
                <a:ext cx="3657600" cy="3657600"/>
              </a:xfrm>
              <a:prstGeom prst="rect">
                <a:avLst/>
              </a:prstGeom>
            </p:spPr>
          </p:pic>
        </p:grpSp>
      </p:grpSp>
      <p:pic>
        <p:nvPicPr>
          <p:cNvPr id="6" name="Picture 5">
            <a:extLst>
              <a:ext uri="{FF2B5EF4-FFF2-40B4-BE49-F238E27FC236}">
                <a16:creationId xmlns:a16="http://schemas.microsoft.com/office/drawing/2014/main" id="{EE64A2A0-DB71-48FA-AB09-54318DD3E079}"/>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35609" y="6186663"/>
            <a:ext cx="548439" cy="548439"/>
          </a:xfrm>
          <a:prstGeom prst="rect">
            <a:avLst/>
          </a:prstGeom>
        </p:spPr>
      </p:pic>
      <p:sp>
        <p:nvSpPr>
          <p:cNvPr id="7" name="Footer Placeholder 1">
            <a:extLst>
              <a:ext uri="{FF2B5EF4-FFF2-40B4-BE49-F238E27FC236}">
                <a16:creationId xmlns:a16="http://schemas.microsoft.com/office/drawing/2014/main" id="{EFC0F320-0DFE-DDB2-74A7-9BD1910D66BB}"/>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9" name="Picture 8">
            <a:extLst>
              <a:ext uri="{FF2B5EF4-FFF2-40B4-BE49-F238E27FC236}">
                <a16:creationId xmlns:a16="http://schemas.microsoft.com/office/drawing/2014/main" id="{64EB28BA-7C51-863B-5A6E-65BD3F7AE7AB}"/>
              </a:ext>
            </a:extLst>
          </p:cNvPr>
          <p:cNvPicPr>
            <a:picLocks noChangeAspect="1"/>
          </p:cNvPicPr>
          <p:nvPr/>
        </p:nvPicPr>
        <p:blipFill>
          <a:blip r:embed="rId7"/>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231644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p:cNvSpPr>
            <a:spLocks noGrp="1"/>
          </p:cNvSpPr>
          <p:nvPr>
            <p:ph type="title" idx="4294967295"/>
          </p:nvPr>
        </p:nvSpPr>
        <p:spPr bwMode="auto">
          <a:xfrm>
            <a:off x="82296" y="320040"/>
            <a:ext cx="8979408" cy="978408"/>
          </a:xfrm>
          <a:noFill/>
        </p:spPr>
        <p:txBody>
          <a:bodyPr wrap="square" lIns="91432" tIns="45715" rIns="91432" bIns="45715" numCol="1" anchorCtr="0" compatLnSpc="1">
            <a:prstTxWarp prst="textNoShape">
              <a:avLst/>
            </a:prstTxWarp>
            <a:normAutofit/>
          </a:bodyPr>
          <a:lstStyle/>
          <a:p>
            <a:pPr eaLnBrk="1" hangingPunct="1"/>
            <a:r>
              <a:rPr lang="en-US" sz="3600" b="1" cap="none" dirty="0">
                <a:solidFill>
                  <a:srgbClr val="800000"/>
                </a:solidFill>
                <a:latin typeface="Calibri" pitchFamily="-72" charset="0"/>
              </a:rPr>
              <a:t>Opportunity Assignment</a:t>
            </a:r>
            <a:r>
              <a:rPr lang="en-US" sz="3600" b="1" cap="none" dirty="0">
                <a:solidFill>
                  <a:srgbClr val="FFFF00"/>
                </a:solidFill>
                <a:latin typeface="Calibri" pitchFamily="-72" charset="0"/>
              </a:rPr>
              <a:t> </a:t>
            </a:r>
            <a:endParaRPr lang="en-US" sz="3600" cap="none" dirty="0">
              <a:latin typeface="Calibri" pitchFamily="-72" charset="0"/>
            </a:endParaRPr>
          </a:p>
        </p:txBody>
      </p:sp>
      <p:sp>
        <p:nvSpPr>
          <p:cNvPr id="6" name="Content Placeholder 5"/>
          <p:cNvSpPr>
            <a:spLocks noGrp="1"/>
          </p:cNvSpPr>
          <p:nvPr>
            <p:ph sz="quarter" idx="4294967295"/>
          </p:nvPr>
        </p:nvSpPr>
        <p:spPr>
          <a:xfrm>
            <a:off x="1295402" y="2461335"/>
            <a:ext cx="6564085" cy="3071592"/>
          </a:xfrm>
        </p:spPr>
        <p:txBody>
          <a:bodyPr lIns="91432" tIns="45715" rIns="91432" bIns="45715"/>
          <a:lstStyle/>
          <a:p>
            <a:pPr marL="0" indent="0" defTabSz="912813" eaLnBrk="1" hangingPunct="1">
              <a:lnSpc>
                <a:spcPct val="80000"/>
              </a:lnSpc>
              <a:buClr>
                <a:schemeClr val="tx1"/>
              </a:buClr>
              <a:buNone/>
              <a:defRPr/>
            </a:pPr>
            <a:r>
              <a:rPr lang="en-US" sz="2800" b="1" dirty="0">
                <a:latin typeface="Calibri" pitchFamily="-72" charset="0"/>
              </a:rPr>
              <a:t>Assignment:</a:t>
            </a:r>
          </a:p>
          <a:p>
            <a:pPr marL="0" indent="0" defTabSz="912813" eaLnBrk="1" hangingPunct="1">
              <a:lnSpc>
                <a:spcPct val="80000"/>
              </a:lnSpc>
              <a:buClr>
                <a:schemeClr val="tx1"/>
              </a:buClr>
              <a:buNone/>
              <a:defRPr/>
            </a:pPr>
            <a:r>
              <a:rPr lang="en-US" sz="2000" b="1" dirty="0">
                <a:latin typeface="Calibri" pitchFamily="-72" charset="0"/>
              </a:rPr>
              <a:t>	1.     </a:t>
            </a:r>
            <a:r>
              <a:rPr lang="en-US" sz="2000" b="1" i="1" dirty="0">
                <a:latin typeface="Calibri" pitchFamily="-72" charset="0"/>
              </a:rPr>
              <a:t>The Leader’s Code </a:t>
            </a:r>
          </a:p>
          <a:p>
            <a:pPr marL="0" indent="0" defTabSz="912813" eaLnBrk="1" hangingPunct="1">
              <a:lnSpc>
                <a:spcPct val="80000"/>
              </a:lnSpc>
              <a:buClr>
                <a:schemeClr val="tx1"/>
              </a:buClr>
              <a:buFont typeface="Arial" pitchFamily="-72" charset="0"/>
              <a:buNone/>
              <a:defRPr/>
            </a:pPr>
            <a:r>
              <a:rPr lang="en-US" sz="2000" i="1" dirty="0">
                <a:latin typeface="Calibri" pitchFamily="-72" charset="0"/>
              </a:rPr>
              <a:t>         		</a:t>
            </a:r>
            <a:r>
              <a:rPr lang="en-US" sz="2000" dirty="0">
                <a:latin typeface="Calibri" pitchFamily="-72" charset="0"/>
              </a:rPr>
              <a:t>Chapter 5 </a:t>
            </a:r>
            <a:r>
              <a:rPr lang="en-US" sz="2000" i="1" dirty="0">
                <a:latin typeface="Calibri" pitchFamily="-72" charset="0"/>
              </a:rPr>
              <a:t>The</a:t>
            </a:r>
            <a:r>
              <a:rPr lang="en-US" sz="2000" dirty="0">
                <a:latin typeface="Calibri" pitchFamily="-72" charset="0"/>
              </a:rPr>
              <a:t> </a:t>
            </a:r>
            <a:r>
              <a:rPr lang="en-US" sz="2000" i="1" dirty="0">
                <a:latin typeface="Calibri" pitchFamily="-72" charset="0"/>
              </a:rPr>
              <a:t>Connection</a:t>
            </a:r>
          </a:p>
          <a:p>
            <a:pPr marL="0" indent="0" defTabSz="912813" eaLnBrk="1" hangingPunct="1">
              <a:lnSpc>
                <a:spcPct val="80000"/>
              </a:lnSpc>
              <a:buClr>
                <a:schemeClr val="tx1"/>
              </a:buClr>
              <a:buFont typeface="Arial" pitchFamily="-72" charset="0"/>
              <a:buNone/>
              <a:defRPr/>
            </a:pPr>
            <a:endParaRPr lang="en-US" sz="2000" i="1" dirty="0">
              <a:latin typeface="Calibri" pitchFamily="-72" charset="0"/>
            </a:endParaRPr>
          </a:p>
          <a:p>
            <a:pPr marL="0" indent="0" defTabSz="912813" eaLnBrk="1" hangingPunct="1">
              <a:lnSpc>
                <a:spcPct val="80000"/>
              </a:lnSpc>
              <a:buClr>
                <a:schemeClr val="tx1"/>
              </a:buClr>
              <a:buNone/>
              <a:defRPr/>
            </a:pPr>
            <a:r>
              <a:rPr lang="en-US" sz="2000" b="1" dirty="0">
                <a:latin typeface="Calibri" pitchFamily="-72" charset="0"/>
              </a:rPr>
              <a:t>	2.     Leadership Development Plan </a:t>
            </a:r>
          </a:p>
          <a:p>
            <a:pPr marL="0" indent="0" defTabSz="912813" eaLnBrk="1" hangingPunct="1">
              <a:lnSpc>
                <a:spcPct val="80000"/>
              </a:lnSpc>
              <a:buClr>
                <a:schemeClr val="tx1"/>
              </a:buClr>
              <a:buNone/>
              <a:defRPr/>
            </a:pPr>
            <a:r>
              <a:rPr lang="en-US" sz="2000" dirty="0">
                <a:latin typeface="Calibri" pitchFamily="-72" charset="0"/>
              </a:rPr>
              <a:t>		</a:t>
            </a:r>
            <a:r>
              <a:rPr lang="en-US" sz="2000" i="1" dirty="0">
                <a:latin typeface="Calibri" pitchFamily="-72" charset="0"/>
              </a:rPr>
              <a:t>What will I do when I make a mistake?</a:t>
            </a:r>
          </a:p>
          <a:p>
            <a:pPr marL="0" indent="0" defTabSz="912813" eaLnBrk="1" hangingPunct="1">
              <a:lnSpc>
                <a:spcPct val="80000"/>
              </a:lnSpc>
              <a:buClr>
                <a:schemeClr val="tx1"/>
              </a:buClr>
              <a:buNone/>
              <a:defRPr/>
            </a:pPr>
            <a:endParaRPr lang="en-US" sz="2000" i="1" dirty="0">
              <a:latin typeface="Calibri" pitchFamily="-72" charset="0"/>
            </a:endParaRPr>
          </a:p>
          <a:p>
            <a:pPr marL="0" indent="0" defTabSz="912813" eaLnBrk="1" hangingPunct="1">
              <a:lnSpc>
                <a:spcPct val="80000"/>
              </a:lnSpc>
              <a:buClr>
                <a:schemeClr val="tx1"/>
              </a:buClr>
              <a:buNone/>
              <a:defRPr/>
            </a:pPr>
            <a:r>
              <a:rPr lang="en-US" sz="2000" b="1" dirty="0">
                <a:latin typeface="Calibri" pitchFamily="-72" charset="0"/>
              </a:rPr>
              <a:t>	3.     Today’s Story</a:t>
            </a:r>
          </a:p>
          <a:p>
            <a:pPr marL="0" indent="0" defTabSz="912813" eaLnBrk="1" hangingPunct="1">
              <a:lnSpc>
                <a:spcPct val="80000"/>
              </a:lnSpc>
              <a:buClr>
                <a:schemeClr val="tx1"/>
              </a:buClr>
              <a:buNone/>
              <a:defRPr/>
            </a:pPr>
            <a:r>
              <a:rPr lang="en-US" sz="2000" i="1" dirty="0">
                <a:latin typeface="Calibri" pitchFamily="-72" charset="0"/>
              </a:rPr>
              <a:t>        		What is a life or leadership lesson?</a:t>
            </a:r>
            <a:endParaRPr lang="en-US" sz="1800" dirty="0"/>
          </a:p>
        </p:txBody>
      </p:sp>
      <p:sp>
        <p:nvSpPr>
          <p:cNvPr id="11" name="Content Placeholder 5">
            <a:extLst>
              <a:ext uri="{FF2B5EF4-FFF2-40B4-BE49-F238E27FC236}">
                <a16:creationId xmlns:a16="http://schemas.microsoft.com/office/drawing/2014/main" id="{8A7A05AD-48E6-4D1F-89A1-26B766985CE9}"/>
              </a:ext>
            </a:extLst>
          </p:cNvPr>
          <p:cNvSpPr txBox="1">
            <a:spLocks/>
          </p:cNvSpPr>
          <p:nvPr/>
        </p:nvSpPr>
        <p:spPr bwMode="auto">
          <a:xfrm>
            <a:off x="840103" y="1781957"/>
            <a:ext cx="6564085" cy="3071592"/>
          </a:xfrm>
          <a:prstGeom prst="rect">
            <a:avLst/>
          </a:prstGeom>
          <a:noFill/>
          <a:ln w="9525">
            <a:noFill/>
            <a:miter lim="800000"/>
            <a:headEnd/>
            <a:tailEnd/>
          </a:ln>
        </p:spPr>
        <p:txBody>
          <a:bodyPr vert="horz" wrap="square" lIns="91432" tIns="45715" rIns="91432" bIns="45715" numCol="1" anchor="t" anchorCtr="0" compatLnSpc="1">
            <a:prstTxWarp prst="textNoShape">
              <a:avLst/>
            </a:prstTxWarp>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defTabSz="912813" eaLnBrk="1" hangingPunct="1">
              <a:lnSpc>
                <a:spcPct val="80000"/>
              </a:lnSpc>
              <a:buClr>
                <a:schemeClr val="tx1"/>
              </a:buClr>
              <a:buFont typeface="Arial" pitchFamily="-72" charset="0"/>
              <a:buNone/>
              <a:defRPr/>
            </a:pPr>
            <a:r>
              <a:rPr lang="en-US" sz="2800" b="1" i="1" dirty="0">
                <a:solidFill>
                  <a:srgbClr val="800000"/>
                </a:solidFill>
                <a:latin typeface="Calibri" pitchFamily="-72" charset="0"/>
              </a:rPr>
              <a:t>To Prepare for the Next Session:</a:t>
            </a:r>
          </a:p>
          <a:p>
            <a:pPr marL="0" indent="0" defTabSz="912813" eaLnBrk="1" hangingPunct="1">
              <a:lnSpc>
                <a:spcPct val="80000"/>
              </a:lnSpc>
              <a:buClr>
                <a:schemeClr val="tx1"/>
              </a:buClr>
              <a:buFont typeface="Arial" pitchFamily="-72" charset="0"/>
              <a:buNone/>
              <a:defRPr/>
            </a:pPr>
            <a:r>
              <a:rPr lang="en-US" sz="2000" b="1" i="1" dirty="0">
                <a:solidFill>
                  <a:srgbClr val="800000"/>
                </a:solidFill>
                <a:latin typeface="Calibri" pitchFamily="-72" charset="0"/>
              </a:rPr>
              <a:t>	</a:t>
            </a:r>
            <a:endParaRPr lang="en-US" sz="1800" i="1" dirty="0">
              <a:solidFill>
                <a:srgbClr val="800000"/>
              </a:solidFill>
            </a:endParaRPr>
          </a:p>
        </p:txBody>
      </p:sp>
      <p:sp>
        <p:nvSpPr>
          <p:cNvPr id="4" name="Footer Placeholder 1">
            <a:extLst>
              <a:ext uri="{FF2B5EF4-FFF2-40B4-BE49-F238E27FC236}">
                <a16:creationId xmlns:a16="http://schemas.microsoft.com/office/drawing/2014/main" id="{66CC1941-4464-A2C1-2482-2C3114DC184F}"/>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5" name="Picture 4">
            <a:extLst>
              <a:ext uri="{FF2B5EF4-FFF2-40B4-BE49-F238E27FC236}">
                <a16:creationId xmlns:a16="http://schemas.microsoft.com/office/drawing/2014/main" id="{19C26FD6-EBCE-196F-5826-8B4F59E9F773}"/>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37933538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1"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82306F-B948-4190-95C0-8026155606B6}"/>
              </a:ext>
            </a:extLst>
          </p:cNvPr>
          <p:cNvPicPr>
            <a:picLocks noChangeAspect="1"/>
          </p:cNvPicPr>
          <p:nvPr/>
        </p:nvPicPr>
        <p:blipFill rotWithShape="1">
          <a:blip r:embed="rId3"/>
          <a:srcRect l="2559" r="13242"/>
          <a:stretch/>
        </p:blipFill>
        <p:spPr>
          <a:xfrm>
            <a:off x="141514" y="169171"/>
            <a:ext cx="8817429" cy="5890521"/>
          </a:xfrm>
          <a:prstGeom prst="rect">
            <a:avLst/>
          </a:prstGeom>
          <a:effectLst>
            <a:softEdge rad="190500"/>
          </a:effectLst>
        </p:spPr>
      </p:pic>
      <p:sp>
        <p:nvSpPr>
          <p:cNvPr id="6" name="Rectangle 2">
            <a:extLst>
              <a:ext uri="{FF2B5EF4-FFF2-40B4-BE49-F238E27FC236}">
                <a16:creationId xmlns:a16="http://schemas.microsoft.com/office/drawing/2014/main" id="{4C501E01-8CB1-432D-AD6C-EB4F6A6D2F2E}"/>
              </a:ext>
            </a:extLst>
          </p:cNvPr>
          <p:cNvSpPr txBox="1">
            <a:spLocks noChangeArrowheads="1"/>
          </p:cNvSpPr>
          <p:nvPr/>
        </p:nvSpPr>
        <p:spPr bwMode="auto">
          <a:xfrm>
            <a:off x="355029" y="753139"/>
            <a:ext cx="5429250" cy="1143000"/>
          </a:xfrm>
          <a:prstGeom prst="rect">
            <a:avLst/>
          </a:prstGeom>
        </p:spPr>
        <p:txBody>
          <a:bodyPr vert="horz" wrap="square" lIns="91432" tIns="45715" rIns="91432" bIns="45715" numCol="1" rtlCol="0" anchor="ctr" anchorCtr="0" compatLnSpc="1">
            <a:prstTxWarp prst="textNoShape">
              <a:avLst/>
            </a:prstTxWarp>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defRPr/>
            </a:pPr>
            <a:r>
              <a:rPr lang="en-US" sz="3600" b="1" dirty="0">
                <a:solidFill>
                  <a:srgbClr val="800000"/>
                </a:solidFill>
                <a:effectLst>
                  <a:glow rad="1143000">
                    <a:schemeClr val="bg1">
                      <a:alpha val="69000"/>
                    </a:schemeClr>
                  </a:glow>
                </a:effectLst>
                <a:latin typeface="Calibri" pitchFamily="-72" charset="0"/>
              </a:rPr>
              <a:t>The Respectable Fish</a:t>
            </a:r>
            <a:br>
              <a:rPr lang="en-US" sz="3200" b="1" dirty="0">
                <a:solidFill>
                  <a:srgbClr val="800000"/>
                </a:solidFill>
                <a:effectLst>
                  <a:glow rad="1143000">
                    <a:schemeClr val="bg1">
                      <a:alpha val="69000"/>
                    </a:schemeClr>
                  </a:glow>
                </a:effectLst>
                <a:latin typeface="Calibri" pitchFamily="-72" charset="0"/>
              </a:rPr>
            </a:br>
            <a:r>
              <a:rPr lang="en-US" sz="2800" i="1" dirty="0">
                <a:solidFill>
                  <a:schemeClr val="accent6"/>
                </a:solidFill>
                <a:effectLst>
                  <a:glow rad="1143000">
                    <a:schemeClr val="bg1">
                      <a:alpha val="69000"/>
                    </a:schemeClr>
                  </a:glow>
                </a:effectLst>
                <a:latin typeface="Calibri" pitchFamily="-72" charset="0"/>
              </a:rPr>
              <a:t>What is a life or leadership lesson?</a:t>
            </a:r>
            <a:endParaRPr lang="en-US" sz="900" i="1" dirty="0">
              <a:solidFill>
                <a:schemeClr val="accent6"/>
              </a:solidFill>
              <a:effectLst>
                <a:glow rad="1143000">
                  <a:schemeClr val="bg1">
                    <a:alpha val="69000"/>
                  </a:schemeClr>
                </a:glow>
              </a:effectLst>
              <a:latin typeface="Calibri" pitchFamily="-72" charset="0"/>
            </a:endParaRPr>
          </a:p>
        </p:txBody>
      </p:sp>
      <p:pic>
        <p:nvPicPr>
          <p:cNvPr id="5" name="Picture 4">
            <a:extLst>
              <a:ext uri="{FF2B5EF4-FFF2-40B4-BE49-F238E27FC236}">
                <a16:creationId xmlns:a16="http://schemas.microsoft.com/office/drawing/2014/main" id="{C533F08D-49FC-48AF-A992-5ACDA85655C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5609" y="6186663"/>
            <a:ext cx="548439" cy="548439"/>
          </a:xfrm>
          <a:prstGeom prst="rect">
            <a:avLst/>
          </a:prstGeom>
        </p:spPr>
      </p:pic>
      <p:sp>
        <p:nvSpPr>
          <p:cNvPr id="7" name="Footer Placeholder 1">
            <a:extLst>
              <a:ext uri="{FF2B5EF4-FFF2-40B4-BE49-F238E27FC236}">
                <a16:creationId xmlns:a16="http://schemas.microsoft.com/office/drawing/2014/main" id="{77E0A928-608B-5408-932F-1BE8C0EBB1DF}"/>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8" name="Picture 7">
            <a:extLst>
              <a:ext uri="{FF2B5EF4-FFF2-40B4-BE49-F238E27FC236}">
                <a16:creationId xmlns:a16="http://schemas.microsoft.com/office/drawing/2014/main" id="{E39F730B-C568-3B69-FA52-0BA356841FA7}"/>
              </a:ext>
            </a:extLst>
          </p:cNvPr>
          <p:cNvPicPr>
            <a:picLocks noChangeAspect="1"/>
          </p:cNvPicPr>
          <p:nvPr/>
        </p:nvPicPr>
        <p:blipFill>
          <a:blip r:embed="rId5"/>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83297415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7ECE3-4AD1-65BF-B468-A0D220648E3F}"/>
            </a:ext>
          </a:extLst>
        </p:cNvPr>
        <p:cNvGrpSpPr/>
        <p:nvPr/>
      </p:nvGrpSpPr>
      <p:grpSpPr>
        <a:xfrm>
          <a:off x="0" y="0"/>
          <a:ext cx="0" cy="0"/>
          <a:chOff x="0" y="0"/>
          <a:chExt cx="0" cy="0"/>
        </a:xfrm>
      </p:grpSpPr>
      <p:pic>
        <p:nvPicPr>
          <p:cNvPr id="14340" name="Picture 7">
            <a:extLst>
              <a:ext uri="{FF2B5EF4-FFF2-40B4-BE49-F238E27FC236}">
                <a16:creationId xmlns:a16="http://schemas.microsoft.com/office/drawing/2014/main" id="{97196203-71F5-2F8B-4865-B41ACF2ABD4D}"/>
              </a:ext>
            </a:extLst>
          </p:cNvPr>
          <p:cNvPicPr>
            <a:picLocks noChangeAspect="1"/>
          </p:cNvPicPr>
          <p:nvPr/>
        </p:nvPicPr>
        <p:blipFill>
          <a:blip r:embed="rId3">
            <a:clrChange>
              <a:clrFrom>
                <a:srgbClr val="FFFFFF"/>
              </a:clrFrom>
              <a:clrTo>
                <a:srgbClr val="FFFFFF">
                  <a:alpha val="0"/>
                </a:srgbClr>
              </a:clrTo>
            </a:clrChange>
          </a:blip>
          <a:srcRect/>
          <a:stretch/>
        </p:blipFill>
        <p:spPr bwMode="auto">
          <a:xfrm>
            <a:off x="751542" y="494755"/>
            <a:ext cx="7490671" cy="2546828"/>
          </a:xfrm>
          <a:prstGeom prst="rect">
            <a:avLst/>
          </a:prstGeom>
          <a:noFill/>
          <a:ln w="9525">
            <a:noFill/>
            <a:miter lim="800000"/>
            <a:headEnd/>
            <a:tailEnd/>
          </a:ln>
        </p:spPr>
      </p:pic>
      <p:sp>
        <p:nvSpPr>
          <p:cNvPr id="6" name="Title 1">
            <a:extLst>
              <a:ext uri="{FF2B5EF4-FFF2-40B4-BE49-F238E27FC236}">
                <a16:creationId xmlns:a16="http://schemas.microsoft.com/office/drawing/2014/main" id="{BF477525-6312-0AE5-7249-D36C5D9DE429}"/>
              </a:ext>
            </a:extLst>
          </p:cNvPr>
          <p:cNvSpPr txBox="1">
            <a:spLocks/>
          </p:cNvSpPr>
          <p:nvPr/>
        </p:nvSpPr>
        <p:spPr>
          <a:xfrm>
            <a:off x="440872" y="2961587"/>
            <a:ext cx="8262257" cy="3570065"/>
          </a:xfrm>
          <a:prstGeom prst="rect">
            <a:avLst/>
          </a:prstGeom>
        </p:spPr>
        <p:txBody>
          <a:bodyPr anchor="ctr">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dirty="0">
                <a:solidFill>
                  <a:schemeClr val="tx1"/>
                </a:solidFill>
              </a:rPr>
              <a:t>This presentation is the intellectual property of Ken Chapman &amp; Associates, Inc.  It may not be modified or distributed in any format without expressed written permission from </a:t>
            </a:r>
            <a:br>
              <a:rPr lang="en-US" dirty="0">
                <a:solidFill>
                  <a:schemeClr val="tx1"/>
                </a:solidFill>
              </a:rPr>
            </a:br>
            <a:r>
              <a:rPr lang="en-US" dirty="0">
                <a:solidFill>
                  <a:schemeClr val="tx1"/>
                </a:solidFill>
              </a:rPr>
              <a:t>Ken Chapman &amp; Associates, Inc.</a:t>
            </a:r>
            <a:br>
              <a:rPr lang="en-US" dirty="0">
                <a:solidFill>
                  <a:schemeClr val="tx1"/>
                </a:solidFill>
              </a:rPr>
            </a:br>
            <a:br>
              <a:rPr lang="en-US" dirty="0">
                <a:solidFill>
                  <a:schemeClr val="tx1"/>
                </a:solidFill>
              </a:rPr>
            </a:br>
            <a:r>
              <a:rPr lang="en-US" dirty="0">
                <a:solidFill>
                  <a:schemeClr val="tx1"/>
                </a:solidFill>
              </a:rPr>
              <a:t>Copyright 2024.  All rights reserved.</a:t>
            </a:r>
          </a:p>
        </p:txBody>
      </p:sp>
    </p:spTree>
    <p:extLst>
      <p:ext uri="{BB962C8B-B14F-4D97-AF65-F5344CB8AC3E}">
        <p14:creationId xmlns:p14="http://schemas.microsoft.com/office/powerpoint/2010/main" val="2640534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93706" y="288157"/>
            <a:ext cx="8229600" cy="1143000"/>
          </a:xfrm>
        </p:spPr>
        <p:txBody>
          <a:bodyPr>
            <a:normAutofit/>
          </a:bodyPr>
          <a:lstStyle/>
          <a:p>
            <a:r>
              <a:rPr lang="en-US" sz="4400" b="1" cap="none" dirty="0">
                <a:solidFill>
                  <a:srgbClr val="800000"/>
                </a:solidFill>
                <a:latin typeface="Calibri"/>
                <a:cs typeface="Calibri"/>
              </a:rPr>
              <a:t>State Nicknames</a:t>
            </a:r>
          </a:p>
        </p:txBody>
      </p:sp>
      <p:pic>
        <p:nvPicPr>
          <p:cNvPr id="10" name="Picture 9">
            <a:extLst>
              <a:ext uri="{FF2B5EF4-FFF2-40B4-BE49-F238E27FC236}">
                <a16:creationId xmlns:a16="http://schemas.microsoft.com/office/drawing/2014/main" id="{B6E38419-D53B-45B5-91EF-E6BA27071FFD}"/>
              </a:ext>
            </a:extLst>
          </p:cNvPr>
          <p:cNvPicPr>
            <a:picLocks noChangeAspect="1"/>
          </p:cNvPicPr>
          <p:nvPr/>
        </p:nvPicPr>
        <p:blipFill>
          <a:blip r:embed="rId3"/>
          <a:stretch>
            <a:fillRect/>
          </a:stretch>
        </p:blipFill>
        <p:spPr>
          <a:xfrm>
            <a:off x="489487" y="1657366"/>
            <a:ext cx="8165026" cy="4504580"/>
          </a:xfrm>
          <a:prstGeom prst="rect">
            <a:avLst/>
          </a:prstGeom>
        </p:spPr>
      </p:pic>
      <p:sp>
        <p:nvSpPr>
          <p:cNvPr id="5" name="Footer Placeholder 1">
            <a:extLst>
              <a:ext uri="{FF2B5EF4-FFF2-40B4-BE49-F238E27FC236}">
                <a16:creationId xmlns:a16="http://schemas.microsoft.com/office/drawing/2014/main" id="{0C9968CB-26D6-7206-42F8-27FB6DD6E087}"/>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6" name="Picture 5">
            <a:extLst>
              <a:ext uri="{FF2B5EF4-FFF2-40B4-BE49-F238E27FC236}">
                <a16:creationId xmlns:a16="http://schemas.microsoft.com/office/drawing/2014/main" id="{9C4A75D3-A2DB-3B7A-3F58-6A8FEC0ADB28}"/>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246870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58337" y="2755295"/>
            <a:ext cx="4572000" cy="2062103"/>
          </a:xfrm>
          <a:prstGeom prst="rect">
            <a:avLst/>
          </a:prstGeom>
          <a:noFill/>
          <a:ln>
            <a:noFill/>
          </a:ln>
        </p:spPr>
        <p:txBody>
          <a:bodyPr wrap="square" rtlCol="0">
            <a:spAutoFit/>
          </a:bodyPr>
          <a:lstStyle/>
          <a:p>
            <a:pPr marL="630936" indent="-512064">
              <a:buAutoNum type="alphaUcPeriod"/>
            </a:pPr>
            <a:r>
              <a:rPr lang="en-US" sz="3200" dirty="0">
                <a:latin typeface="Calibri"/>
                <a:cs typeface="Calibri"/>
              </a:rPr>
              <a:t>Potato Wonderland</a:t>
            </a:r>
          </a:p>
          <a:p>
            <a:pPr marL="630936" indent="-512064">
              <a:buAutoNum type="alphaUcPeriod"/>
            </a:pPr>
            <a:r>
              <a:rPr lang="en-US" sz="3200" dirty="0">
                <a:latin typeface="Calibri"/>
                <a:cs typeface="Calibri"/>
              </a:rPr>
              <a:t>Gem State</a:t>
            </a:r>
          </a:p>
          <a:p>
            <a:pPr marL="630936" indent="-512064">
              <a:buAutoNum type="alphaUcPeriod"/>
            </a:pPr>
            <a:r>
              <a:rPr lang="en-US" sz="3200" dirty="0">
                <a:latin typeface="Calibri"/>
                <a:cs typeface="Calibri"/>
              </a:rPr>
              <a:t>Northern Light</a:t>
            </a:r>
          </a:p>
          <a:p>
            <a:pPr marL="630936" indent="-512064">
              <a:buAutoNum type="alphaUcPeriod"/>
            </a:pPr>
            <a:r>
              <a:rPr lang="en-US" sz="3200" dirty="0">
                <a:latin typeface="Calibri"/>
                <a:cs typeface="Calibri"/>
              </a:rPr>
              <a:t>Garden of Paradise</a:t>
            </a:r>
          </a:p>
        </p:txBody>
      </p:sp>
      <p:pic>
        <p:nvPicPr>
          <p:cNvPr id="5" name="Picture 4">
            <a:extLst>
              <a:ext uri="{FF2B5EF4-FFF2-40B4-BE49-F238E27FC236}">
                <a16:creationId xmlns:a16="http://schemas.microsoft.com/office/drawing/2014/main" id="{CFF904EC-A16F-4912-AA2B-22BB34D17060}"/>
              </a:ext>
            </a:extLst>
          </p:cNvPr>
          <p:cNvPicPr>
            <a:picLocks noChangeAspect="1"/>
          </p:cNvPicPr>
          <p:nvPr/>
        </p:nvPicPr>
        <p:blipFill>
          <a:blip r:embed="rId3"/>
          <a:stretch>
            <a:fillRect/>
          </a:stretch>
        </p:blipFill>
        <p:spPr>
          <a:xfrm>
            <a:off x="4900196" y="1867060"/>
            <a:ext cx="3838575" cy="3838575"/>
          </a:xfrm>
          <a:prstGeom prst="rect">
            <a:avLst/>
          </a:prstGeom>
        </p:spPr>
      </p:pic>
      <p:sp>
        <p:nvSpPr>
          <p:cNvPr id="8" name="Title 1">
            <a:extLst>
              <a:ext uri="{FF2B5EF4-FFF2-40B4-BE49-F238E27FC236}">
                <a16:creationId xmlns:a16="http://schemas.microsoft.com/office/drawing/2014/main" id="{0088ABC8-845D-4913-BDB1-8EDE05963283}"/>
              </a:ext>
            </a:extLst>
          </p:cNvPr>
          <p:cNvSpPr txBox="1">
            <a:spLocks/>
          </p:cNvSpPr>
          <p:nvPr/>
        </p:nvSpPr>
        <p:spPr>
          <a:xfrm>
            <a:off x="441325" y="272965"/>
            <a:ext cx="8261350" cy="1039812"/>
          </a:xfrm>
          <a:prstGeom prst="rect">
            <a:avLst/>
          </a:prstGeom>
        </p:spPr>
        <p:txBody>
          <a:bodyPr vert="horz" lIns="91440" tIns="45720" rIns="91440" bIns="45720" rtlCol="0" anchor="ctr">
            <a:normAutofit/>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sz="3600" b="1" dirty="0">
                <a:solidFill>
                  <a:srgbClr val="800000"/>
                </a:solidFill>
                <a:latin typeface="Calibri"/>
                <a:cs typeface="Calibri"/>
              </a:rPr>
              <a:t>What is Idaho’s nickname?</a:t>
            </a:r>
          </a:p>
        </p:txBody>
      </p:sp>
      <p:sp>
        <p:nvSpPr>
          <p:cNvPr id="11" name="Rectangle 10">
            <a:extLst>
              <a:ext uri="{FF2B5EF4-FFF2-40B4-BE49-F238E27FC236}">
                <a16:creationId xmlns:a16="http://schemas.microsoft.com/office/drawing/2014/main" id="{9E249D81-80E1-4888-AABC-6D42B15BF2F3}"/>
              </a:ext>
            </a:extLst>
          </p:cNvPr>
          <p:cNvSpPr/>
          <p:nvPr/>
        </p:nvSpPr>
        <p:spPr>
          <a:xfrm>
            <a:off x="832536" y="3336764"/>
            <a:ext cx="2475814"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1">
            <a:extLst>
              <a:ext uri="{FF2B5EF4-FFF2-40B4-BE49-F238E27FC236}">
                <a16:creationId xmlns:a16="http://schemas.microsoft.com/office/drawing/2014/main" id="{FD836EE6-5E89-0BB3-6D4F-D0E117E842E8}"/>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7" name="Picture 6">
            <a:extLst>
              <a:ext uri="{FF2B5EF4-FFF2-40B4-BE49-F238E27FC236}">
                <a16:creationId xmlns:a16="http://schemas.microsoft.com/office/drawing/2014/main" id="{32757CDE-E512-F7B5-999D-7EB50526A712}"/>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7568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arn(inVertical)">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41325" y="272965"/>
            <a:ext cx="8261350" cy="1039812"/>
          </a:xfrm>
        </p:spPr>
        <p:txBody>
          <a:bodyPr>
            <a:normAutofit/>
          </a:bodyPr>
          <a:lstStyle/>
          <a:p>
            <a:r>
              <a:rPr lang="en-US" sz="3600" b="1" cap="none" dirty="0">
                <a:solidFill>
                  <a:srgbClr val="800000"/>
                </a:solidFill>
                <a:effectLst/>
                <a:latin typeface="Calibri"/>
                <a:cs typeface="Calibri"/>
              </a:rPr>
              <a:t>What </a:t>
            </a:r>
            <a:r>
              <a:rPr lang="en-US" sz="3600" b="1" dirty="0">
                <a:solidFill>
                  <a:srgbClr val="800000"/>
                </a:solidFill>
                <a:latin typeface="Calibri"/>
                <a:cs typeface="Calibri"/>
              </a:rPr>
              <a:t>is</a:t>
            </a:r>
            <a:r>
              <a:rPr lang="en-US" sz="3600" b="1" cap="none" dirty="0">
                <a:solidFill>
                  <a:srgbClr val="800000"/>
                </a:solidFill>
                <a:effectLst/>
                <a:latin typeface="Calibri"/>
                <a:cs typeface="Calibri"/>
              </a:rPr>
              <a:t> Louisiana’s nickname?</a:t>
            </a:r>
            <a:endParaRPr lang="en-US" sz="3600" b="1" cap="none" dirty="0">
              <a:solidFill>
                <a:srgbClr val="800000"/>
              </a:solidFill>
              <a:latin typeface="Calibri"/>
              <a:cs typeface="Calibri"/>
            </a:endParaRPr>
          </a:p>
        </p:txBody>
      </p:sp>
      <p:sp>
        <p:nvSpPr>
          <p:cNvPr id="3" name="TextBox 2"/>
          <p:cNvSpPr txBox="1"/>
          <p:nvPr/>
        </p:nvSpPr>
        <p:spPr>
          <a:xfrm>
            <a:off x="5202936" y="2397948"/>
            <a:ext cx="3886200" cy="2062103"/>
          </a:xfrm>
          <a:prstGeom prst="rect">
            <a:avLst/>
          </a:prstGeom>
          <a:noFill/>
          <a:ln>
            <a:noFill/>
          </a:ln>
        </p:spPr>
        <p:txBody>
          <a:bodyPr wrap="square" rtlCol="0">
            <a:spAutoFit/>
          </a:bodyPr>
          <a:lstStyle/>
          <a:p>
            <a:pPr marL="630936" indent="-512064">
              <a:buAutoNum type="alphaUcPeriod"/>
            </a:pPr>
            <a:r>
              <a:rPr lang="en-US" sz="3200" dirty="0">
                <a:latin typeface="Calibri"/>
                <a:cs typeface="Calibri"/>
              </a:rPr>
              <a:t> Bluegrass State</a:t>
            </a:r>
          </a:p>
          <a:p>
            <a:pPr marL="630936" indent="-512064">
              <a:buAutoNum type="alphaUcPeriod"/>
            </a:pPr>
            <a:r>
              <a:rPr lang="en-US" sz="3200" dirty="0">
                <a:latin typeface="Calibri"/>
                <a:cs typeface="Calibri"/>
              </a:rPr>
              <a:t> Treasure State</a:t>
            </a:r>
          </a:p>
          <a:p>
            <a:pPr marL="630936" indent="-512064">
              <a:buAutoNum type="alphaUcPeriod"/>
            </a:pPr>
            <a:r>
              <a:rPr lang="en-US" sz="3200" dirty="0">
                <a:latin typeface="Calibri"/>
                <a:cs typeface="Calibri"/>
              </a:rPr>
              <a:t> Pelican State</a:t>
            </a:r>
          </a:p>
          <a:p>
            <a:pPr marL="630936" indent="-512064">
              <a:buAutoNum type="alphaUcPeriod"/>
            </a:pPr>
            <a:r>
              <a:rPr lang="en-US" sz="3200" dirty="0">
                <a:latin typeface="Calibri"/>
                <a:cs typeface="Calibri"/>
              </a:rPr>
              <a:t> Pine Tree State</a:t>
            </a:r>
          </a:p>
        </p:txBody>
      </p:sp>
      <p:pic>
        <p:nvPicPr>
          <p:cNvPr id="12" name="Picture 11">
            <a:extLst>
              <a:ext uri="{FF2B5EF4-FFF2-40B4-BE49-F238E27FC236}">
                <a16:creationId xmlns:a16="http://schemas.microsoft.com/office/drawing/2014/main" id="{C2C04F84-9136-4A4C-B3AA-ABF6B16005A1}"/>
              </a:ext>
            </a:extLst>
          </p:cNvPr>
          <p:cNvPicPr>
            <a:picLocks noChangeAspect="1"/>
          </p:cNvPicPr>
          <p:nvPr/>
        </p:nvPicPr>
        <p:blipFill rotWithShape="1">
          <a:blip r:embed="rId3"/>
          <a:srcRect t="16610" b="10962"/>
          <a:stretch/>
        </p:blipFill>
        <p:spPr>
          <a:xfrm>
            <a:off x="398778" y="1853852"/>
            <a:ext cx="4914900" cy="4146115"/>
          </a:xfrm>
          <a:prstGeom prst="rect">
            <a:avLst/>
          </a:prstGeom>
        </p:spPr>
      </p:pic>
      <p:sp>
        <p:nvSpPr>
          <p:cNvPr id="13" name="Rectangle 12">
            <a:extLst>
              <a:ext uri="{FF2B5EF4-FFF2-40B4-BE49-F238E27FC236}">
                <a16:creationId xmlns:a16="http://schemas.microsoft.com/office/drawing/2014/main" id="{36B181CE-29AD-4604-B7B0-3BBB4ECFEAD4}"/>
              </a:ext>
            </a:extLst>
          </p:cNvPr>
          <p:cNvSpPr/>
          <p:nvPr/>
        </p:nvSpPr>
        <p:spPr>
          <a:xfrm>
            <a:off x="5298186" y="3460749"/>
            <a:ext cx="2969514"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1">
            <a:extLst>
              <a:ext uri="{FF2B5EF4-FFF2-40B4-BE49-F238E27FC236}">
                <a16:creationId xmlns:a16="http://schemas.microsoft.com/office/drawing/2014/main" id="{163C0DCB-F260-5078-DA86-DEEB352A9893}"/>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7" name="Picture 6">
            <a:extLst>
              <a:ext uri="{FF2B5EF4-FFF2-40B4-BE49-F238E27FC236}">
                <a16:creationId xmlns:a16="http://schemas.microsoft.com/office/drawing/2014/main" id="{B39C458E-1B90-F9D3-FD0A-1413D81C2BD2}"/>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24430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41325" y="272965"/>
            <a:ext cx="8261350" cy="1039812"/>
          </a:xfrm>
        </p:spPr>
        <p:txBody>
          <a:bodyPr>
            <a:normAutofit/>
          </a:bodyPr>
          <a:lstStyle/>
          <a:p>
            <a:r>
              <a:rPr lang="en-US" sz="3600" b="1" cap="none" dirty="0">
                <a:solidFill>
                  <a:srgbClr val="800000"/>
                </a:solidFill>
                <a:effectLst/>
                <a:latin typeface="Calibri"/>
                <a:cs typeface="Calibri"/>
              </a:rPr>
              <a:t>What is Mississippi’s nickname?</a:t>
            </a:r>
            <a:endParaRPr lang="en-US" sz="3600" b="1" cap="none" dirty="0">
              <a:solidFill>
                <a:srgbClr val="800000"/>
              </a:solidFill>
              <a:latin typeface="Calibri"/>
              <a:cs typeface="Calibri"/>
            </a:endParaRPr>
          </a:p>
        </p:txBody>
      </p:sp>
      <p:sp>
        <p:nvSpPr>
          <p:cNvPr id="3" name="TextBox 2"/>
          <p:cNvSpPr txBox="1"/>
          <p:nvPr/>
        </p:nvSpPr>
        <p:spPr>
          <a:xfrm>
            <a:off x="695835" y="2877252"/>
            <a:ext cx="4916470" cy="2554545"/>
          </a:xfrm>
          <a:prstGeom prst="rect">
            <a:avLst/>
          </a:prstGeom>
          <a:noFill/>
          <a:ln>
            <a:noFill/>
          </a:ln>
        </p:spPr>
        <p:txBody>
          <a:bodyPr wrap="square" rtlCol="0">
            <a:spAutoFit/>
          </a:bodyPr>
          <a:lstStyle/>
          <a:p>
            <a:pPr marL="630936" indent="-512064">
              <a:buAutoNum type="alphaUcPeriod"/>
            </a:pPr>
            <a:r>
              <a:rPr lang="en-US" sz="3200" dirty="0">
                <a:latin typeface="Calibri"/>
                <a:cs typeface="Calibri"/>
              </a:rPr>
              <a:t>Crossroads of </a:t>
            </a:r>
          </a:p>
          <a:p>
            <a:pPr marL="118872"/>
            <a:r>
              <a:rPr lang="en-US" sz="3200" dirty="0">
                <a:latin typeface="Calibri"/>
                <a:cs typeface="Calibri"/>
              </a:rPr>
              <a:t>      the South</a:t>
            </a:r>
          </a:p>
          <a:p>
            <a:pPr marL="633222" indent="-514350">
              <a:buFont typeface="+mj-lt"/>
              <a:buAutoNum type="alphaUcPeriod" startAt="2"/>
            </a:pPr>
            <a:r>
              <a:rPr lang="en-US" sz="3200" dirty="0">
                <a:latin typeface="Calibri"/>
                <a:cs typeface="Calibri"/>
              </a:rPr>
              <a:t>Land of Opportunity</a:t>
            </a:r>
          </a:p>
          <a:p>
            <a:pPr marL="630936" indent="-512064">
              <a:buAutoNum type="alphaUcPeriod" startAt="2"/>
            </a:pPr>
            <a:r>
              <a:rPr lang="en-US" sz="3200" dirty="0">
                <a:latin typeface="Calibri"/>
                <a:cs typeface="Calibri"/>
              </a:rPr>
              <a:t>Magnolia State</a:t>
            </a:r>
          </a:p>
          <a:p>
            <a:pPr marL="630936" indent="-512064">
              <a:buAutoNum type="alphaUcPeriod" startAt="2"/>
            </a:pPr>
            <a:r>
              <a:rPr lang="en-US" sz="3200" dirty="0">
                <a:latin typeface="Calibri"/>
                <a:cs typeface="Calibri"/>
              </a:rPr>
              <a:t>Heart of Dixie</a:t>
            </a:r>
          </a:p>
        </p:txBody>
      </p:sp>
      <p:pic>
        <p:nvPicPr>
          <p:cNvPr id="9" name="Picture 8" descr="mississippi-welcome-sign.jpg"/>
          <p:cNvPicPr>
            <a:picLocks noChangeAspect="1"/>
          </p:cNvPicPr>
          <p:nvPr/>
        </p:nvPicPr>
        <p:blipFill rotWithShape="1">
          <a:blip r:embed="rId3">
            <a:extLst>
              <a:ext uri="{28A0092B-C50C-407E-A947-70E740481C1C}">
                <a14:useLocalDpi xmlns:a14="http://schemas.microsoft.com/office/drawing/2010/main" val="0"/>
              </a:ext>
            </a:extLst>
          </a:blip>
          <a:srcRect l="11145" t="10074" r="15374"/>
          <a:stretch/>
        </p:blipFill>
        <p:spPr>
          <a:xfrm>
            <a:off x="4840006" y="2001686"/>
            <a:ext cx="4135080" cy="3795378"/>
          </a:xfrm>
          <a:prstGeom prst="rect">
            <a:avLst/>
          </a:prstGeom>
        </p:spPr>
      </p:pic>
      <p:sp>
        <p:nvSpPr>
          <p:cNvPr id="12" name="Rectangle 11">
            <a:extLst>
              <a:ext uri="{FF2B5EF4-FFF2-40B4-BE49-F238E27FC236}">
                <a16:creationId xmlns:a16="http://schemas.microsoft.com/office/drawing/2014/main" id="{7AB9E0BA-CB16-42D5-9DD4-C3AC0F825B95}"/>
              </a:ext>
            </a:extLst>
          </p:cNvPr>
          <p:cNvSpPr/>
          <p:nvPr/>
        </p:nvSpPr>
        <p:spPr>
          <a:xfrm>
            <a:off x="828098" y="4420152"/>
            <a:ext cx="3267652"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1">
            <a:extLst>
              <a:ext uri="{FF2B5EF4-FFF2-40B4-BE49-F238E27FC236}">
                <a16:creationId xmlns:a16="http://schemas.microsoft.com/office/drawing/2014/main" id="{4FAE7274-E46A-019F-043E-EDF3EF76F98B}"/>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7" name="Picture 6">
            <a:extLst>
              <a:ext uri="{FF2B5EF4-FFF2-40B4-BE49-F238E27FC236}">
                <a16:creationId xmlns:a16="http://schemas.microsoft.com/office/drawing/2014/main" id="{923F156D-F500-675D-CD04-30ECAC3A79C9}"/>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82921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arn(inVertical)">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41325" y="273812"/>
            <a:ext cx="8261350" cy="1039812"/>
          </a:xfrm>
        </p:spPr>
        <p:txBody>
          <a:bodyPr>
            <a:normAutofit/>
          </a:bodyPr>
          <a:lstStyle/>
          <a:p>
            <a:r>
              <a:rPr lang="en-US" sz="3600" b="1" cap="none" dirty="0">
                <a:solidFill>
                  <a:srgbClr val="800000"/>
                </a:solidFill>
                <a:effectLst/>
                <a:latin typeface="Calibri"/>
                <a:cs typeface="Calibri"/>
              </a:rPr>
              <a:t>What </a:t>
            </a:r>
            <a:r>
              <a:rPr lang="en-US" sz="3600" b="1" dirty="0">
                <a:solidFill>
                  <a:srgbClr val="800000"/>
                </a:solidFill>
                <a:latin typeface="Calibri"/>
                <a:cs typeface="Calibri"/>
              </a:rPr>
              <a:t>i</a:t>
            </a:r>
            <a:r>
              <a:rPr lang="en-US" sz="3600" b="1" cap="none" dirty="0">
                <a:solidFill>
                  <a:srgbClr val="800000"/>
                </a:solidFill>
                <a:effectLst/>
                <a:latin typeface="Calibri"/>
                <a:cs typeface="Calibri"/>
              </a:rPr>
              <a:t>s the "Sunflower </a:t>
            </a:r>
            <a:r>
              <a:rPr lang="en-US" sz="3600" b="1" dirty="0">
                <a:solidFill>
                  <a:srgbClr val="800000"/>
                </a:solidFill>
                <a:cs typeface="Calibri"/>
              </a:rPr>
              <a:t>State?"</a:t>
            </a:r>
            <a:endParaRPr lang="en-US" sz="3600" b="1" cap="none" dirty="0">
              <a:solidFill>
                <a:srgbClr val="800000"/>
              </a:solidFill>
              <a:latin typeface="Calibri"/>
              <a:cs typeface="Calibri"/>
            </a:endParaRPr>
          </a:p>
        </p:txBody>
      </p:sp>
      <p:sp>
        <p:nvSpPr>
          <p:cNvPr id="3" name="TextBox 2"/>
          <p:cNvSpPr txBox="1"/>
          <p:nvPr/>
        </p:nvSpPr>
        <p:spPr>
          <a:xfrm>
            <a:off x="6010335" y="2885578"/>
            <a:ext cx="2856467" cy="2062103"/>
          </a:xfrm>
          <a:prstGeom prst="rect">
            <a:avLst/>
          </a:prstGeom>
          <a:noFill/>
          <a:ln>
            <a:noFill/>
          </a:ln>
        </p:spPr>
        <p:txBody>
          <a:bodyPr wrap="square" rtlCol="0">
            <a:spAutoFit/>
          </a:bodyPr>
          <a:lstStyle/>
          <a:p>
            <a:pPr marL="630936" indent="-512064">
              <a:buAutoNum type="alphaUcPeriod"/>
            </a:pPr>
            <a:r>
              <a:rPr lang="en-US" sz="3200" dirty="0">
                <a:latin typeface="Calibri"/>
                <a:cs typeface="Calibri"/>
              </a:rPr>
              <a:t>Kansas</a:t>
            </a:r>
          </a:p>
          <a:p>
            <a:pPr marL="630936" indent="-512064">
              <a:buAutoNum type="alphaUcPeriod"/>
            </a:pPr>
            <a:r>
              <a:rPr lang="en-US" sz="3200" dirty="0">
                <a:latin typeface="Calibri"/>
                <a:cs typeface="Calibri"/>
              </a:rPr>
              <a:t>Tennessee</a:t>
            </a:r>
          </a:p>
          <a:p>
            <a:pPr marL="630936" indent="-512064">
              <a:buAutoNum type="alphaUcPeriod"/>
            </a:pPr>
            <a:r>
              <a:rPr lang="en-US" sz="3200" dirty="0">
                <a:latin typeface="Calibri"/>
                <a:cs typeface="Calibri"/>
              </a:rPr>
              <a:t>Oklahoma</a:t>
            </a:r>
          </a:p>
          <a:p>
            <a:pPr marL="630936" indent="-512064">
              <a:buAutoNum type="alphaUcPeriod"/>
            </a:pPr>
            <a:r>
              <a:rPr lang="en-US" sz="3200" dirty="0">
                <a:latin typeface="Calibri"/>
                <a:cs typeface="Calibri"/>
              </a:rPr>
              <a:t>Missouri</a:t>
            </a:r>
          </a:p>
        </p:txBody>
      </p:sp>
      <p:pic>
        <p:nvPicPr>
          <p:cNvPr id="9" name="Picture 8" descr="img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888" y="2347793"/>
            <a:ext cx="4606812" cy="3134310"/>
          </a:xfrm>
          <a:prstGeom prst="rect">
            <a:avLst/>
          </a:prstGeom>
        </p:spPr>
      </p:pic>
      <p:sp>
        <p:nvSpPr>
          <p:cNvPr id="13" name="Rectangle 12">
            <a:extLst>
              <a:ext uri="{FF2B5EF4-FFF2-40B4-BE49-F238E27FC236}">
                <a16:creationId xmlns:a16="http://schemas.microsoft.com/office/drawing/2014/main" id="{8E23BE48-7872-4FA7-9C67-4F85052C5549}"/>
              </a:ext>
            </a:extLst>
          </p:cNvPr>
          <p:cNvSpPr/>
          <p:nvPr/>
        </p:nvSpPr>
        <p:spPr>
          <a:xfrm>
            <a:off x="6091583" y="2979250"/>
            <a:ext cx="1888003"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1">
            <a:extLst>
              <a:ext uri="{FF2B5EF4-FFF2-40B4-BE49-F238E27FC236}">
                <a16:creationId xmlns:a16="http://schemas.microsoft.com/office/drawing/2014/main" id="{433025D6-9D7C-7858-0109-730E0B6BEE3E}"/>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7" name="Picture 6">
            <a:extLst>
              <a:ext uri="{FF2B5EF4-FFF2-40B4-BE49-F238E27FC236}">
                <a16:creationId xmlns:a16="http://schemas.microsoft.com/office/drawing/2014/main" id="{0AF71ADA-29A4-7962-6D29-0ECB1F2AF59E}"/>
              </a:ext>
            </a:extLst>
          </p:cNvPr>
          <p:cNvPicPr>
            <a:picLocks noChangeAspect="1"/>
          </p:cNvPicPr>
          <p:nvPr/>
        </p:nvPicPr>
        <p:blipFill>
          <a:blip r:embed="rId4"/>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46067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41325" y="275506"/>
            <a:ext cx="8261350" cy="1039812"/>
          </a:xfrm>
        </p:spPr>
        <p:txBody>
          <a:bodyPr>
            <a:normAutofit/>
          </a:bodyPr>
          <a:lstStyle/>
          <a:p>
            <a:r>
              <a:rPr lang="en-US" sz="3600" b="1" cap="none" dirty="0">
                <a:solidFill>
                  <a:srgbClr val="800000"/>
                </a:solidFill>
                <a:effectLst/>
                <a:latin typeface="Calibri"/>
                <a:cs typeface="Calibri"/>
              </a:rPr>
              <a:t>What </a:t>
            </a:r>
            <a:r>
              <a:rPr lang="en-US" sz="3600" b="1" dirty="0">
                <a:solidFill>
                  <a:srgbClr val="800000"/>
                </a:solidFill>
                <a:latin typeface="Calibri"/>
                <a:cs typeface="Calibri"/>
              </a:rPr>
              <a:t>i</a:t>
            </a:r>
            <a:r>
              <a:rPr lang="en-US" sz="3600" b="1" cap="none" dirty="0">
                <a:solidFill>
                  <a:srgbClr val="800000"/>
                </a:solidFill>
                <a:effectLst/>
                <a:latin typeface="Calibri"/>
                <a:cs typeface="Calibri"/>
              </a:rPr>
              <a:t>s the "Evergreen State?"</a:t>
            </a:r>
            <a:endParaRPr lang="en-US" sz="3600" b="1" cap="none" dirty="0">
              <a:solidFill>
                <a:srgbClr val="800000"/>
              </a:solidFill>
              <a:latin typeface="Calibri"/>
              <a:cs typeface="Calibri"/>
            </a:endParaRPr>
          </a:p>
        </p:txBody>
      </p:sp>
      <p:pic>
        <p:nvPicPr>
          <p:cNvPr id="5122"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942060" y="1514730"/>
            <a:ext cx="4469556" cy="445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760280" y="2587752"/>
            <a:ext cx="3612721" cy="2062103"/>
          </a:xfrm>
          <a:prstGeom prst="rect">
            <a:avLst/>
          </a:prstGeom>
          <a:noFill/>
          <a:ln>
            <a:noFill/>
          </a:ln>
        </p:spPr>
        <p:txBody>
          <a:bodyPr wrap="square" rtlCol="0">
            <a:spAutoFit/>
          </a:bodyPr>
          <a:lstStyle/>
          <a:p>
            <a:pPr marL="630936" indent="-512064">
              <a:buAutoNum type="alphaUcPeriod"/>
            </a:pPr>
            <a:r>
              <a:rPr lang="en-US" sz="3200" dirty="0">
                <a:latin typeface="Calibri"/>
                <a:cs typeface="Calibri"/>
              </a:rPr>
              <a:t>Vermont</a:t>
            </a:r>
          </a:p>
          <a:p>
            <a:pPr marL="630936" indent="-512064">
              <a:buAutoNum type="alphaUcPeriod"/>
            </a:pPr>
            <a:r>
              <a:rPr lang="en-US" sz="3200" dirty="0">
                <a:latin typeface="Calibri"/>
                <a:cs typeface="Calibri"/>
              </a:rPr>
              <a:t>Washington</a:t>
            </a:r>
          </a:p>
          <a:p>
            <a:pPr marL="630936" indent="-512064">
              <a:buAutoNum type="alphaUcPeriod"/>
            </a:pPr>
            <a:r>
              <a:rPr lang="en-US" sz="3200" dirty="0">
                <a:latin typeface="Calibri"/>
                <a:cs typeface="Calibri"/>
              </a:rPr>
              <a:t>Oregon</a:t>
            </a:r>
          </a:p>
          <a:p>
            <a:pPr marL="630936" indent="-512064">
              <a:buAutoNum type="alphaUcPeriod"/>
            </a:pPr>
            <a:r>
              <a:rPr lang="en-US" sz="3200" dirty="0">
                <a:latin typeface="Calibri"/>
                <a:cs typeface="Calibri"/>
              </a:rPr>
              <a:t>Georgia</a:t>
            </a:r>
          </a:p>
        </p:txBody>
      </p:sp>
      <p:sp>
        <p:nvSpPr>
          <p:cNvPr id="11" name="Rectangle 10">
            <a:extLst>
              <a:ext uri="{FF2B5EF4-FFF2-40B4-BE49-F238E27FC236}">
                <a16:creationId xmlns:a16="http://schemas.microsoft.com/office/drawing/2014/main" id="{9F6D2E3D-DE2D-426D-B32C-DA4FFC53EFE9}"/>
              </a:ext>
            </a:extLst>
          </p:cNvPr>
          <p:cNvSpPr/>
          <p:nvPr/>
        </p:nvSpPr>
        <p:spPr>
          <a:xfrm>
            <a:off x="832536" y="3164462"/>
            <a:ext cx="2740540"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1">
            <a:extLst>
              <a:ext uri="{FF2B5EF4-FFF2-40B4-BE49-F238E27FC236}">
                <a16:creationId xmlns:a16="http://schemas.microsoft.com/office/drawing/2014/main" id="{48B5BB60-D8A4-9026-3132-0F8E0E21719D}"/>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7" name="Picture 6">
            <a:extLst>
              <a:ext uri="{FF2B5EF4-FFF2-40B4-BE49-F238E27FC236}">
                <a16:creationId xmlns:a16="http://schemas.microsoft.com/office/drawing/2014/main" id="{E01AF368-C899-7298-9846-D3AFE128E62E}"/>
              </a:ext>
            </a:extLst>
          </p:cNvPr>
          <p:cNvPicPr>
            <a:picLocks noChangeAspect="1"/>
          </p:cNvPicPr>
          <p:nvPr/>
        </p:nvPicPr>
        <p:blipFill>
          <a:blip r:embed="rId5"/>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959442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3110" y="416327"/>
            <a:ext cx="9017779" cy="1328124"/>
          </a:xfrm>
        </p:spPr>
        <p:txBody>
          <a:bodyPr>
            <a:noAutofit/>
          </a:bodyPr>
          <a:lstStyle/>
          <a:p>
            <a:pPr>
              <a:lnSpc>
                <a:spcPts val="4400"/>
              </a:lnSpc>
            </a:pPr>
            <a:r>
              <a:rPr lang="en-US" sz="3600" b="1" cap="none" dirty="0">
                <a:solidFill>
                  <a:srgbClr val="800000"/>
                </a:solidFill>
                <a:latin typeface="Calibri"/>
                <a:cs typeface="Calibri"/>
              </a:rPr>
              <a:t>Maryland has </a:t>
            </a:r>
            <a:r>
              <a:rPr lang="en-US" sz="3600" b="1" dirty="0">
                <a:solidFill>
                  <a:srgbClr val="800000"/>
                </a:solidFill>
                <a:latin typeface="Calibri"/>
                <a:cs typeface="Calibri"/>
              </a:rPr>
              <a:t>t</a:t>
            </a:r>
            <a:r>
              <a:rPr lang="en-US" sz="3600" b="1" cap="none" dirty="0">
                <a:solidFill>
                  <a:srgbClr val="800000"/>
                </a:solidFill>
                <a:latin typeface="Calibri"/>
                <a:cs typeface="Calibri"/>
              </a:rPr>
              <a:t>wo </a:t>
            </a:r>
            <a:r>
              <a:rPr lang="en-US" sz="3600" b="1" dirty="0">
                <a:solidFill>
                  <a:srgbClr val="800000"/>
                </a:solidFill>
                <a:latin typeface="Calibri"/>
                <a:cs typeface="Calibri"/>
              </a:rPr>
              <a:t>n</a:t>
            </a:r>
            <a:r>
              <a:rPr lang="en-US" sz="3600" b="1" cap="none" dirty="0">
                <a:solidFill>
                  <a:srgbClr val="800000"/>
                </a:solidFill>
                <a:latin typeface="Calibri"/>
                <a:cs typeface="Calibri"/>
              </a:rPr>
              <a:t>icknames. </a:t>
            </a:r>
            <a:br>
              <a:rPr lang="en-US" sz="3600" b="1" cap="none" dirty="0">
                <a:solidFill>
                  <a:srgbClr val="800000"/>
                </a:solidFill>
                <a:latin typeface="Calibri"/>
                <a:cs typeface="Calibri"/>
              </a:rPr>
            </a:br>
            <a:r>
              <a:rPr lang="en-US" sz="3600" b="1" cap="none" dirty="0">
                <a:solidFill>
                  <a:srgbClr val="800000"/>
                </a:solidFill>
                <a:latin typeface="Calibri"/>
                <a:cs typeface="Calibri"/>
              </a:rPr>
              <a:t>One is "The Old Line State." </a:t>
            </a:r>
            <a:br>
              <a:rPr lang="en-US" sz="3600" b="1" cap="none" dirty="0">
                <a:solidFill>
                  <a:srgbClr val="800000"/>
                </a:solidFill>
                <a:latin typeface="Calibri"/>
                <a:cs typeface="Calibri"/>
              </a:rPr>
            </a:br>
            <a:r>
              <a:rPr lang="en-US" sz="3600" b="1" cap="none" dirty="0">
                <a:solidFill>
                  <a:srgbClr val="800000"/>
                </a:solidFill>
                <a:latin typeface="Calibri"/>
                <a:cs typeface="Calibri"/>
              </a:rPr>
              <a:t>What’s the </a:t>
            </a:r>
            <a:r>
              <a:rPr lang="en-US" sz="3600" b="1" dirty="0">
                <a:solidFill>
                  <a:srgbClr val="800000"/>
                </a:solidFill>
                <a:latin typeface="Calibri"/>
                <a:cs typeface="Calibri"/>
              </a:rPr>
              <a:t>s</a:t>
            </a:r>
            <a:r>
              <a:rPr lang="en-US" sz="3600" b="1" cap="none" dirty="0">
                <a:solidFill>
                  <a:srgbClr val="800000"/>
                </a:solidFill>
                <a:latin typeface="Calibri"/>
                <a:cs typeface="Calibri"/>
              </a:rPr>
              <a:t>econd?</a:t>
            </a:r>
          </a:p>
        </p:txBody>
      </p:sp>
      <p:sp>
        <p:nvSpPr>
          <p:cNvPr id="3" name="TextBox 2"/>
          <p:cNvSpPr txBox="1"/>
          <p:nvPr/>
        </p:nvSpPr>
        <p:spPr>
          <a:xfrm>
            <a:off x="758479" y="2587752"/>
            <a:ext cx="4789272" cy="2062103"/>
          </a:xfrm>
          <a:prstGeom prst="rect">
            <a:avLst/>
          </a:prstGeom>
          <a:noFill/>
          <a:ln>
            <a:noFill/>
          </a:ln>
        </p:spPr>
        <p:txBody>
          <a:bodyPr wrap="square" rtlCol="0">
            <a:spAutoFit/>
          </a:bodyPr>
          <a:lstStyle/>
          <a:p>
            <a:pPr marL="630936" indent="-512064">
              <a:buAutoNum type="alphaUcPeriod"/>
            </a:pPr>
            <a:r>
              <a:rPr lang="en-US" sz="3200" dirty="0">
                <a:latin typeface="Calibri"/>
                <a:cs typeface="Calibri"/>
              </a:rPr>
              <a:t>Crab Sanctuary</a:t>
            </a:r>
          </a:p>
          <a:p>
            <a:pPr marL="630936" indent="-512064">
              <a:buAutoNum type="alphaUcPeriod"/>
            </a:pPr>
            <a:r>
              <a:rPr lang="en-US" sz="3200" dirty="0">
                <a:latin typeface="Calibri"/>
                <a:cs typeface="Calibri"/>
              </a:rPr>
              <a:t>Oriole</a:t>
            </a:r>
          </a:p>
          <a:p>
            <a:pPr marL="630936" indent="-512064">
              <a:buAutoNum type="alphaUcPeriod"/>
            </a:pPr>
            <a:r>
              <a:rPr lang="en-US" sz="3200" dirty="0">
                <a:latin typeface="Calibri"/>
                <a:cs typeface="Calibri"/>
              </a:rPr>
              <a:t>Star Spangled State</a:t>
            </a:r>
          </a:p>
          <a:p>
            <a:pPr marL="630936" indent="-512064">
              <a:buAutoNum type="alphaUcPeriod"/>
            </a:pPr>
            <a:r>
              <a:rPr lang="en-US" sz="3200" dirty="0">
                <a:latin typeface="Calibri"/>
                <a:cs typeface="Calibri"/>
              </a:rPr>
              <a:t>Free State</a:t>
            </a:r>
          </a:p>
        </p:txBody>
      </p:sp>
      <p:pic>
        <p:nvPicPr>
          <p:cNvPr id="614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112991" y="2003691"/>
            <a:ext cx="3680674" cy="3700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a:extLst>
              <a:ext uri="{FF2B5EF4-FFF2-40B4-BE49-F238E27FC236}">
                <a16:creationId xmlns:a16="http://schemas.microsoft.com/office/drawing/2014/main" id="{D45363E3-D9AC-43A2-A036-6F5E54A5CF98}"/>
              </a:ext>
            </a:extLst>
          </p:cNvPr>
          <p:cNvSpPr/>
          <p:nvPr/>
        </p:nvSpPr>
        <p:spPr>
          <a:xfrm>
            <a:off x="832535" y="3648554"/>
            <a:ext cx="3962301"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1">
            <a:extLst>
              <a:ext uri="{FF2B5EF4-FFF2-40B4-BE49-F238E27FC236}">
                <a16:creationId xmlns:a16="http://schemas.microsoft.com/office/drawing/2014/main" id="{C5DE04B1-D641-AD33-10D5-9F87062DEA4A}"/>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7" name="Picture 6">
            <a:extLst>
              <a:ext uri="{FF2B5EF4-FFF2-40B4-BE49-F238E27FC236}">
                <a16:creationId xmlns:a16="http://schemas.microsoft.com/office/drawing/2014/main" id="{844F76C3-536E-1240-A671-C33FA162D6E4}"/>
              </a:ext>
            </a:extLst>
          </p:cNvPr>
          <p:cNvPicPr>
            <a:picLocks noChangeAspect="1"/>
          </p:cNvPicPr>
          <p:nvPr/>
        </p:nvPicPr>
        <p:blipFill>
          <a:blip r:embed="rId5"/>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72798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1"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16183</TotalTime>
  <Words>1491</Words>
  <Application>Microsoft Office PowerPoint</Application>
  <PresentationFormat>On-screen Show (4:3)</PresentationFormat>
  <Paragraphs>239</Paragraphs>
  <Slides>25</Slides>
  <Notes>25</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Calisto MT</vt:lpstr>
      <vt:lpstr>Perpetua Titling MT</vt:lpstr>
      <vt:lpstr>Apothecary</vt:lpstr>
      <vt:lpstr>PowerPoint Presentation</vt:lpstr>
      <vt:lpstr>PowerPoint Presentation</vt:lpstr>
      <vt:lpstr>State Nicknames</vt:lpstr>
      <vt:lpstr>PowerPoint Presentation</vt:lpstr>
      <vt:lpstr>What is Louisiana’s nickname?</vt:lpstr>
      <vt:lpstr>What is Mississippi’s nickname?</vt:lpstr>
      <vt:lpstr>What is the "Sunflower State?"</vt:lpstr>
      <vt:lpstr>What is the "Evergreen State?"</vt:lpstr>
      <vt:lpstr>Maryland has two nicknames.  One is "The Old Line State."  What’s the second?</vt:lpstr>
      <vt:lpstr>What's New Jersey’s nickname?</vt:lpstr>
      <vt:lpstr>What is the "Hawkeye State"?</vt:lpstr>
      <vt:lpstr>PowerPoint Presentation</vt:lpstr>
      <vt:lpstr>The Ideal Team Member</vt:lpstr>
      <vt:lpstr>Leadership Development Plan: First manage my own words &amp; behavior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Opportunity Assignment </vt:lpstr>
      <vt:lpstr>PowerPoint Presentation</vt:lpstr>
      <vt:lpstr>PowerPoint Presentation</vt:lpstr>
    </vt:vector>
  </TitlesOfParts>
  <Company>Randall Reilly Publishing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Askew</dc:creator>
  <cp:lastModifiedBy>Susanne Rives</cp:lastModifiedBy>
  <cp:revision>643</cp:revision>
  <cp:lastPrinted>2019-11-24T22:55:32Z</cp:lastPrinted>
  <dcterms:created xsi:type="dcterms:W3CDTF">2014-04-21T13:47:24Z</dcterms:created>
  <dcterms:modified xsi:type="dcterms:W3CDTF">2024-02-29T22:58:38Z</dcterms:modified>
</cp:coreProperties>
</file>