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11" r:id="rId1"/>
  </p:sldMasterIdLst>
  <p:notesMasterIdLst>
    <p:notesMasterId r:id="rId8"/>
  </p:notesMasterIdLst>
  <p:handoutMasterIdLst>
    <p:handoutMasterId r:id="rId9"/>
  </p:handoutMasterIdLst>
  <p:sldIdLst>
    <p:sldId id="440" r:id="rId2"/>
    <p:sldId id="526" r:id="rId3"/>
    <p:sldId id="527" r:id="rId4"/>
    <p:sldId id="530" r:id="rId5"/>
    <p:sldId id="528" r:id="rId6"/>
    <p:sldId id="529" r:id="rId7"/>
  </p:sldIdLst>
  <p:sldSz cx="9144000" cy="6858000" type="screen4x3"/>
  <p:notesSz cx="7086600" cy="8686800"/>
  <p:defaultTextStyle>
    <a:defPPr>
      <a:defRPr lang="en-US"/>
    </a:defPPr>
    <a:lvl1pPr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p:defaultTextStyle>
  <p:extLst>
    <p:ext uri="{EFAFB233-063F-42B5-8137-9DF3F51BA10A}">
      <p15:sldGuideLst xmlns:p15="http://schemas.microsoft.com/office/powerpoint/2012/main">
        <p15:guide id="1" orient="horz" pos="2184" userDrawn="1">
          <p15:clr>
            <a:srgbClr val="A4A3A4"/>
          </p15:clr>
        </p15:guide>
        <p15:guide id="2" pos="2880">
          <p15:clr>
            <a:srgbClr val="A4A3A4"/>
          </p15:clr>
        </p15:guide>
      </p15:sldGuideLst>
    </p:ext>
    <p:ext uri="{2D200454-40CA-4A62-9FC3-DE9A4176ACB9}">
      <p15:notesGuideLst xmlns:p15="http://schemas.microsoft.com/office/powerpoint/2012/main">
        <p15:guide id="1" orient="horz" pos="3658" userDrawn="1">
          <p15:clr>
            <a:srgbClr val="A4A3A4"/>
          </p15:clr>
        </p15:guide>
        <p15:guide id="2" pos="1717" userDrawn="1">
          <p15:clr>
            <a:srgbClr val="A4A3A4"/>
          </p15:clr>
        </p15:guide>
        <p15:guide id="3" orient="horz" pos="2731" userDrawn="1">
          <p15:clr>
            <a:srgbClr val="A4A3A4"/>
          </p15:clr>
        </p15:guide>
        <p15:guide id="4" pos="223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vid Dearman" initials="DD" lastIdx="15" clrIdx="0">
    <p:extLst>
      <p:ext uri="{19B8F6BF-5375-455C-9EA6-DF929625EA0E}">
        <p15:presenceInfo xmlns:p15="http://schemas.microsoft.com/office/powerpoint/2012/main" userId="8eedfd8940ca3be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D2024"/>
    <a:srgbClr val="884A4C"/>
    <a:srgbClr val="DFDFDF"/>
    <a:srgbClr val="AC4C4F"/>
    <a:srgbClr val="FF3399"/>
    <a:srgbClr val="800000"/>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215" autoAdjust="0"/>
    <p:restoredTop sz="92923" autoAdjust="0"/>
  </p:normalViewPr>
  <p:slideViewPr>
    <p:cSldViewPr snapToGrid="0" snapToObjects="1">
      <p:cViewPr varScale="1">
        <p:scale>
          <a:sx n="66" d="100"/>
          <a:sy n="66" d="100"/>
        </p:scale>
        <p:origin x="1456" y="32"/>
      </p:cViewPr>
      <p:guideLst>
        <p:guide orient="horz" pos="2184"/>
        <p:guide pos="2880"/>
      </p:guideLst>
    </p:cSldViewPr>
  </p:slideViewPr>
  <p:outlineViewPr>
    <p:cViewPr>
      <p:scale>
        <a:sx n="33" d="100"/>
        <a:sy n="33" d="100"/>
      </p:scale>
      <p:origin x="0" y="0"/>
    </p:cViewPr>
  </p:outlineViewPr>
  <p:notesTextViewPr>
    <p:cViewPr>
      <p:scale>
        <a:sx n="75" d="100"/>
        <a:sy n="75" d="100"/>
      </p:scale>
      <p:origin x="0" y="0"/>
    </p:cViewPr>
  </p:notesTextViewPr>
  <p:sorterViewPr>
    <p:cViewPr varScale="1">
      <p:scale>
        <a:sx n="1" d="1"/>
        <a:sy n="1" d="1"/>
      </p:scale>
      <p:origin x="0" y="-856"/>
    </p:cViewPr>
  </p:sorterViewPr>
  <p:notesViewPr>
    <p:cSldViewPr snapToGrid="0" snapToObjects="1" showGuides="1">
      <p:cViewPr varScale="1">
        <p:scale>
          <a:sx n="56" d="100"/>
          <a:sy n="56" d="100"/>
        </p:scale>
        <p:origin x="2480" y="68"/>
      </p:cViewPr>
      <p:guideLst>
        <p:guide orient="horz" pos="3658"/>
        <p:guide pos="1717"/>
        <p:guide orient="horz" pos="2731"/>
        <p:guide pos="223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handoutMaster" Target="handoutMasters/handout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8" y="0"/>
            <a:ext cx="3070861" cy="434340"/>
          </a:xfrm>
          <a:prstGeom prst="rect">
            <a:avLst/>
          </a:prstGeom>
        </p:spPr>
        <p:txBody>
          <a:bodyPr vert="horz" lIns="97868" tIns="48933" rIns="97868" bIns="48933" rtlCol="0"/>
          <a:lstStyle>
            <a:lvl1pPr algn="l">
              <a:defRPr sz="1300"/>
            </a:lvl1pPr>
          </a:lstStyle>
          <a:p>
            <a:endParaRPr lang="en-US"/>
          </a:p>
        </p:txBody>
      </p:sp>
      <p:sp>
        <p:nvSpPr>
          <p:cNvPr id="3" name="Date Placeholder 2"/>
          <p:cNvSpPr>
            <a:spLocks noGrp="1"/>
          </p:cNvSpPr>
          <p:nvPr>
            <p:ph type="dt" sz="quarter" idx="1"/>
          </p:nvPr>
        </p:nvSpPr>
        <p:spPr>
          <a:xfrm>
            <a:off x="4014108" y="0"/>
            <a:ext cx="3070861" cy="434340"/>
          </a:xfrm>
          <a:prstGeom prst="rect">
            <a:avLst/>
          </a:prstGeom>
        </p:spPr>
        <p:txBody>
          <a:bodyPr vert="horz" lIns="97868" tIns="48933" rIns="97868" bIns="48933" rtlCol="0"/>
          <a:lstStyle>
            <a:lvl1pPr algn="r">
              <a:defRPr sz="1300"/>
            </a:lvl1pPr>
          </a:lstStyle>
          <a:p>
            <a:fld id="{1E809FF1-4882-BA4F-88CE-CE81967FB135}" type="datetime1">
              <a:rPr lang="en-US" smtClean="0"/>
              <a:t>3/24/2024</a:t>
            </a:fld>
            <a:endParaRPr lang="en-US"/>
          </a:p>
        </p:txBody>
      </p:sp>
      <p:sp>
        <p:nvSpPr>
          <p:cNvPr id="4" name="Footer Placeholder 3"/>
          <p:cNvSpPr>
            <a:spLocks noGrp="1"/>
          </p:cNvSpPr>
          <p:nvPr>
            <p:ph type="ftr" sz="quarter" idx="2"/>
          </p:nvPr>
        </p:nvSpPr>
        <p:spPr>
          <a:xfrm>
            <a:off x="8" y="8250954"/>
            <a:ext cx="3070861" cy="434340"/>
          </a:xfrm>
          <a:prstGeom prst="rect">
            <a:avLst/>
          </a:prstGeom>
        </p:spPr>
        <p:txBody>
          <a:bodyPr vert="horz" lIns="97868" tIns="48933" rIns="97868" bIns="48933" rtlCol="0" anchor="b"/>
          <a:lstStyle>
            <a:lvl1pPr algn="l">
              <a:defRPr sz="1300"/>
            </a:lvl1pPr>
          </a:lstStyle>
          <a:p>
            <a:endParaRPr lang="en-US"/>
          </a:p>
        </p:txBody>
      </p:sp>
      <p:sp>
        <p:nvSpPr>
          <p:cNvPr id="5" name="Slide Number Placeholder 4"/>
          <p:cNvSpPr>
            <a:spLocks noGrp="1"/>
          </p:cNvSpPr>
          <p:nvPr>
            <p:ph type="sldNum" sz="quarter" idx="3"/>
          </p:nvPr>
        </p:nvSpPr>
        <p:spPr>
          <a:xfrm>
            <a:off x="4014108" y="8250954"/>
            <a:ext cx="3070861" cy="434340"/>
          </a:xfrm>
          <a:prstGeom prst="rect">
            <a:avLst/>
          </a:prstGeom>
        </p:spPr>
        <p:txBody>
          <a:bodyPr vert="horz" lIns="97868" tIns="48933" rIns="97868" bIns="48933" rtlCol="0" anchor="b"/>
          <a:lstStyle>
            <a:lvl1pPr algn="r">
              <a:defRPr sz="1300"/>
            </a:lvl1pPr>
          </a:lstStyle>
          <a:p>
            <a:fld id="{ECDDEB3D-D7F1-0B42-B5AF-69779178F85B}" type="slidenum">
              <a:rPr lang="en-US" smtClean="0"/>
              <a:t>‹#›</a:t>
            </a:fld>
            <a:endParaRPr lang="en-US"/>
          </a:p>
        </p:txBody>
      </p:sp>
    </p:spTree>
    <p:extLst>
      <p:ext uri="{BB962C8B-B14F-4D97-AF65-F5344CB8AC3E}">
        <p14:creationId xmlns:p14="http://schemas.microsoft.com/office/powerpoint/2010/main" val="210617442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bwMode="auto">
          <a:xfrm>
            <a:off x="8" y="0"/>
            <a:ext cx="3070861" cy="434340"/>
          </a:xfrm>
          <a:prstGeom prst="rect">
            <a:avLst/>
          </a:prstGeom>
          <a:noFill/>
          <a:ln w="9525">
            <a:noFill/>
            <a:miter lim="800000"/>
            <a:headEnd/>
            <a:tailEnd/>
          </a:ln>
        </p:spPr>
        <p:txBody>
          <a:bodyPr vert="horz" wrap="square" lIns="97868" tIns="48933" rIns="97868" bIns="48933" numCol="1" anchor="t" anchorCtr="0" compatLnSpc="1">
            <a:prstTxWarp prst="textNoShape">
              <a:avLst/>
            </a:prstTxWarp>
          </a:bodyPr>
          <a:lstStyle>
            <a:lvl1pPr algn="l">
              <a:defRPr sz="1300"/>
            </a:lvl1pPr>
          </a:lstStyle>
          <a:p>
            <a:pPr>
              <a:defRPr/>
            </a:pPr>
            <a:endParaRPr lang="en-US"/>
          </a:p>
        </p:txBody>
      </p:sp>
      <p:sp>
        <p:nvSpPr>
          <p:cNvPr id="81923" name="Rectangle 3"/>
          <p:cNvSpPr>
            <a:spLocks noGrp="1" noChangeArrowheads="1"/>
          </p:cNvSpPr>
          <p:nvPr>
            <p:ph type="dt" idx="1"/>
          </p:nvPr>
        </p:nvSpPr>
        <p:spPr bwMode="auto">
          <a:xfrm>
            <a:off x="4015747" y="0"/>
            <a:ext cx="3070861" cy="434340"/>
          </a:xfrm>
          <a:prstGeom prst="rect">
            <a:avLst/>
          </a:prstGeom>
          <a:noFill/>
          <a:ln w="9525">
            <a:noFill/>
            <a:miter lim="800000"/>
            <a:headEnd/>
            <a:tailEnd/>
          </a:ln>
        </p:spPr>
        <p:txBody>
          <a:bodyPr vert="horz" wrap="square" lIns="97868" tIns="48933" rIns="97868" bIns="48933" numCol="1" anchor="t" anchorCtr="0" compatLnSpc="1">
            <a:prstTxWarp prst="textNoShape">
              <a:avLst/>
            </a:prstTxWarp>
          </a:bodyPr>
          <a:lstStyle>
            <a:lvl1pPr algn="r">
              <a:defRPr sz="1300"/>
            </a:lvl1pPr>
          </a:lstStyle>
          <a:p>
            <a:pPr>
              <a:defRPr/>
            </a:pPr>
            <a:fld id="{9D3A0367-7A95-1C41-9E47-360E5FBB23EB}" type="datetime1">
              <a:rPr lang="en-US" smtClean="0"/>
              <a:t>3/24/2024</a:t>
            </a:fld>
            <a:endParaRPr lang="en-US"/>
          </a:p>
        </p:txBody>
      </p:sp>
      <p:sp>
        <p:nvSpPr>
          <p:cNvPr id="13316" name="Placeholder 4"/>
          <p:cNvSpPr>
            <a:spLocks noGrp="1" noRot="1" noChangeAspect="1" noChangeArrowheads="1" noTextEdit="1"/>
          </p:cNvSpPr>
          <p:nvPr>
            <p:ph type="sldImg" idx="2"/>
          </p:nvPr>
        </p:nvSpPr>
        <p:spPr bwMode="auto">
          <a:xfrm>
            <a:off x="1368425" y="647700"/>
            <a:ext cx="4349750" cy="3262313"/>
          </a:xfrm>
          <a:prstGeom prst="rect">
            <a:avLst/>
          </a:prstGeom>
          <a:noFill/>
          <a:ln w="9525">
            <a:solidFill>
              <a:srgbClr val="000000"/>
            </a:solidFill>
            <a:miter lim="800000"/>
            <a:headEnd/>
            <a:tailEnd/>
          </a:ln>
        </p:spPr>
      </p:sp>
      <p:sp>
        <p:nvSpPr>
          <p:cNvPr id="81925" name="Rectangle 5"/>
          <p:cNvSpPr>
            <a:spLocks noGrp="1" noChangeArrowheads="1"/>
          </p:cNvSpPr>
          <p:nvPr>
            <p:ph type="body" sz="quarter" idx="3"/>
          </p:nvPr>
        </p:nvSpPr>
        <p:spPr bwMode="auto">
          <a:xfrm>
            <a:off x="720989" y="4196902"/>
            <a:ext cx="5740146" cy="3973294"/>
          </a:xfrm>
          <a:prstGeom prst="rect">
            <a:avLst/>
          </a:prstGeom>
          <a:noFill/>
          <a:ln w="9525">
            <a:solidFill>
              <a:srgbClr val="000000"/>
            </a:solidFill>
            <a:miter lim="800000"/>
            <a:headEnd/>
            <a:tailEnd/>
          </a:ln>
        </p:spPr>
        <p:txBody>
          <a:bodyPr vert="horz" wrap="square" lIns="97868" tIns="48933" rIns="97868" bIns="48933"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1926" name="Rectangle 6"/>
          <p:cNvSpPr>
            <a:spLocks noGrp="1" noChangeArrowheads="1"/>
          </p:cNvSpPr>
          <p:nvPr>
            <p:ph type="ftr" sz="quarter" idx="4"/>
          </p:nvPr>
        </p:nvSpPr>
        <p:spPr bwMode="auto">
          <a:xfrm>
            <a:off x="8" y="8252460"/>
            <a:ext cx="3070861" cy="434340"/>
          </a:xfrm>
          <a:prstGeom prst="rect">
            <a:avLst/>
          </a:prstGeom>
          <a:noFill/>
          <a:ln w="9525">
            <a:noFill/>
            <a:miter lim="800000"/>
            <a:headEnd/>
            <a:tailEnd/>
          </a:ln>
        </p:spPr>
        <p:txBody>
          <a:bodyPr vert="horz" wrap="square" lIns="97868" tIns="48933" rIns="97868" bIns="48933" numCol="1" anchor="b" anchorCtr="0" compatLnSpc="1">
            <a:prstTxWarp prst="textNoShape">
              <a:avLst/>
            </a:prstTxWarp>
          </a:bodyPr>
          <a:lstStyle>
            <a:lvl1pPr algn="l">
              <a:defRPr sz="1300"/>
            </a:lvl1pPr>
          </a:lstStyle>
          <a:p>
            <a:pPr>
              <a:defRPr/>
            </a:pPr>
            <a:endParaRPr lang="en-US"/>
          </a:p>
        </p:txBody>
      </p:sp>
      <p:sp>
        <p:nvSpPr>
          <p:cNvPr id="81927" name="Rectangle 7"/>
          <p:cNvSpPr>
            <a:spLocks noGrp="1" noChangeArrowheads="1"/>
          </p:cNvSpPr>
          <p:nvPr>
            <p:ph type="sldNum" sz="quarter" idx="5"/>
          </p:nvPr>
        </p:nvSpPr>
        <p:spPr bwMode="auto">
          <a:xfrm>
            <a:off x="4015747" y="8252460"/>
            <a:ext cx="3070861" cy="434340"/>
          </a:xfrm>
          <a:prstGeom prst="rect">
            <a:avLst/>
          </a:prstGeom>
          <a:noFill/>
          <a:ln w="9525">
            <a:noFill/>
            <a:miter lim="800000"/>
            <a:headEnd/>
            <a:tailEnd/>
          </a:ln>
        </p:spPr>
        <p:txBody>
          <a:bodyPr vert="horz" wrap="square" lIns="97868" tIns="48933" rIns="97868" bIns="48933" numCol="1" anchor="b" anchorCtr="0" compatLnSpc="1">
            <a:prstTxWarp prst="textNoShape">
              <a:avLst/>
            </a:prstTxWarp>
          </a:bodyPr>
          <a:lstStyle>
            <a:lvl1pPr algn="r">
              <a:defRPr sz="1300"/>
            </a:lvl1pPr>
          </a:lstStyle>
          <a:p>
            <a:pPr>
              <a:defRPr/>
            </a:pPr>
            <a:fld id="{E663E861-245C-4254-9C16-CA710BCFD0AC}" type="slidenum">
              <a:rPr lang="en-US"/>
              <a:pPr>
                <a:defRPr/>
              </a:pPr>
              <a:t>‹#›</a:t>
            </a:fld>
            <a:endParaRPr lang="en-US"/>
          </a:p>
        </p:txBody>
      </p:sp>
    </p:spTree>
    <p:extLst>
      <p:ext uri="{BB962C8B-B14F-4D97-AF65-F5344CB8AC3E}">
        <p14:creationId xmlns:p14="http://schemas.microsoft.com/office/powerpoint/2010/main" val="2020395711"/>
      </p:ext>
    </p:extLst>
  </p:cSld>
  <p:clrMap bg1="lt1" tx1="dk1" bg2="lt2" tx2="dk2" accent1="accent1" accent2="accent2" accent3="accent3" accent4="accent4" accent5="accent5" accent6="accent6" hlink="hlink" folHlink="folHlink"/>
  <p:hf hdr="0" ftr="0" dt="0"/>
  <p:notesStyle>
    <a:lvl1pPr marL="173736" indent="-173736" algn="l" defTabSz="457200" rtl="0" eaLnBrk="0" fontAlgn="base" hangingPunct="0">
      <a:spcBef>
        <a:spcPts val="0"/>
      </a:spcBef>
      <a:spcAft>
        <a:spcPct val="0"/>
      </a:spcAft>
      <a:defRPr sz="1200" kern="1200">
        <a:solidFill>
          <a:schemeClr val="tx1"/>
        </a:solidFill>
        <a:latin typeface="Calibri" pitchFamily="-72" charset="0"/>
        <a:ea typeface="ＭＳ Ｐゴシック" pitchFamily="-72" charset="-128"/>
        <a:cs typeface="ＭＳ Ｐゴシック" pitchFamily="-72" charset="-128"/>
      </a:defRPr>
    </a:lvl1pPr>
    <a:lvl2pPr marL="173736" indent="-173736" algn="l" defTabSz="457200" rtl="0" eaLnBrk="0" fontAlgn="base" hangingPunct="0">
      <a:spcBef>
        <a:spcPts val="0"/>
      </a:spcBef>
      <a:spcAft>
        <a:spcPct val="0"/>
      </a:spcAft>
      <a:defRPr sz="1200" kern="1200">
        <a:solidFill>
          <a:schemeClr val="tx1"/>
        </a:solidFill>
        <a:latin typeface="Calibri" pitchFamily="-72" charset="0"/>
        <a:ea typeface="ＭＳ Ｐゴシック" pitchFamily="-72" charset="-128"/>
        <a:cs typeface="+mn-cs"/>
      </a:defRPr>
    </a:lvl2pPr>
    <a:lvl3pPr marL="173736" indent="-173736" algn="l" defTabSz="457200" rtl="0" eaLnBrk="0" fontAlgn="base" hangingPunct="0">
      <a:spcBef>
        <a:spcPts val="0"/>
      </a:spcBef>
      <a:spcAft>
        <a:spcPct val="0"/>
      </a:spcAft>
      <a:defRPr sz="1200" kern="1200">
        <a:solidFill>
          <a:schemeClr val="tx1"/>
        </a:solidFill>
        <a:latin typeface="Calibri" pitchFamily="-72" charset="0"/>
        <a:ea typeface="ＭＳ Ｐゴシック" pitchFamily="-72" charset="-128"/>
        <a:cs typeface="+mn-cs"/>
      </a:defRPr>
    </a:lvl3pPr>
    <a:lvl4pPr marL="173736" indent="-173736" algn="l" defTabSz="457200" rtl="0" eaLnBrk="0" fontAlgn="base" hangingPunct="0">
      <a:spcBef>
        <a:spcPts val="0"/>
      </a:spcBef>
      <a:spcAft>
        <a:spcPct val="0"/>
      </a:spcAft>
      <a:defRPr sz="1200" kern="1200">
        <a:solidFill>
          <a:schemeClr val="tx1"/>
        </a:solidFill>
        <a:latin typeface="Calibri" pitchFamily="-72" charset="0"/>
        <a:ea typeface="ＭＳ Ｐゴシック" pitchFamily="-72" charset="-128"/>
        <a:cs typeface="+mn-cs"/>
      </a:defRPr>
    </a:lvl4pPr>
    <a:lvl5pPr marL="173736" indent="-173736" algn="l" defTabSz="457200" rtl="0" eaLnBrk="0" fontAlgn="base" hangingPunct="0">
      <a:spcBef>
        <a:spcPts val="0"/>
      </a:spcBef>
      <a:spcAft>
        <a:spcPct val="0"/>
      </a:spcAft>
      <a:defRPr sz="1200" kern="1200">
        <a:solidFill>
          <a:schemeClr val="tx1"/>
        </a:solidFill>
        <a:latin typeface="Calibri" pitchFamily="-72" charset="0"/>
        <a:ea typeface="ＭＳ Ｐゴシック" pitchFamily="-72"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a:xfrm>
            <a:off x="1209675" y="712788"/>
            <a:ext cx="4778375" cy="3584575"/>
          </a:xfrm>
          <a:solidFill>
            <a:srgbClr val="FFFFFF"/>
          </a:solidFill>
          <a:ln/>
        </p:spPr>
      </p:sp>
      <p:sp>
        <p:nvSpPr>
          <p:cNvPr id="32771" name="Rectangle 3"/>
          <p:cNvSpPr>
            <a:spLocks noGrp="1" noChangeArrowheads="1"/>
          </p:cNvSpPr>
          <p:nvPr>
            <p:ph type="body" idx="1"/>
          </p:nvPr>
        </p:nvSpPr>
        <p:spPr>
          <a:xfrm>
            <a:off x="722603" y="4467140"/>
            <a:ext cx="5753005" cy="4294236"/>
          </a:xfrm>
          <a:noFill/>
          <a:ln>
            <a:solidFill>
              <a:srgbClr val="000000"/>
            </a:solidFill>
          </a:ln>
        </p:spPr>
        <p:txBody>
          <a:bodyPr lIns="97558" tIns="48777" rIns="97558" bIns="48777"/>
          <a:lstStyle/>
          <a:p>
            <a:pPr defTabSz="973375" eaLnBrk="1" hangingPunct="1">
              <a:buFont typeface="Arial" panose="020B0604020202020204" pitchFamily="34" charset="0"/>
              <a:buChar char="•"/>
            </a:pPr>
            <a:r>
              <a:rPr lang="en-US" i="1" dirty="0"/>
              <a:t>How does pride in what you do create better outcomes?</a:t>
            </a:r>
          </a:p>
        </p:txBody>
      </p:sp>
      <p:sp>
        <p:nvSpPr>
          <p:cNvPr id="5" name="Slide Number Placeholder 3">
            <a:extLst>
              <a:ext uri="{FF2B5EF4-FFF2-40B4-BE49-F238E27FC236}">
                <a16:creationId xmlns:a16="http://schemas.microsoft.com/office/drawing/2014/main" id="{39C52865-A2F0-45F2-A290-DAAA228CEAA9}"/>
              </a:ext>
            </a:extLst>
          </p:cNvPr>
          <p:cNvSpPr txBox="1">
            <a:spLocks/>
          </p:cNvSpPr>
          <p:nvPr/>
        </p:nvSpPr>
        <p:spPr bwMode="auto">
          <a:xfrm>
            <a:off x="4024742" y="8919051"/>
            <a:ext cx="3077740" cy="469424"/>
          </a:xfrm>
          <a:prstGeom prst="rect">
            <a:avLst/>
          </a:prstGeom>
          <a:noFill/>
          <a:ln w="9525">
            <a:noFill/>
            <a:miter lim="800000"/>
            <a:headEnd/>
            <a:tailEnd/>
          </a:ln>
        </p:spPr>
        <p:txBody>
          <a:bodyPr vert="horz" wrap="square" lIns="98064" tIns="49031" rIns="98064" bIns="49031" numCol="1" anchor="b" anchorCtr="0" compatLnSpc="1">
            <a:prstTxWarp prst="textNoShape">
              <a:avLst/>
            </a:prstTxWarp>
          </a:bodyPr>
          <a:lstStyle>
            <a:defPPr>
              <a:defRPr lang="en-US"/>
            </a:defPPr>
            <a:lvl1pPr algn="r" defTabSz="457200" rtl="0" fontAlgn="base">
              <a:spcBef>
                <a:spcPct val="0"/>
              </a:spcBef>
              <a:spcAft>
                <a:spcPct val="0"/>
              </a:spcAft>
              <a:defRPr sz="1200" kern="1200">
                <a:solidFill>
                  <a:schemeClr val="tx1"/>
                </a:solidFill>
                <a:latin typeface="Arial" pitchFamily="-72" charset="0"/>
                <a:ea typeface="ＭＳ Ｐゴシック" pitchFamily="-72" charset="-128"/>
                <a:cs typeface="ＭＳ Ｐゴシック" pitchFamily="-72" charset="-128"/>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fld id="{E663E861-245C-4254-9C16-CA710BCFD0AC}" type="slidenum">
              <a:rPr lang="en-US" smtClean="0"/>
              <a:pPr>
                <a:defRPr/>
              </a:pPr>
              <a:t>1</a:t>
            </a:fld>
            <a:endParaRPr lang="en-US"/>
          </a:p>
        </p:txBody>
      </p:sp>
    </p:spTree>
    <p:extLst>
      <p:ext uri="{BB962C8B-B14F-4D97-AF65-F5344CB8AC3E}">
        <p14:creationId xmlns:p14="http://schemas.microsoft.com/office/powerpoint/2010/main" val="20705847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a:xfrm>
            <a:off x="1209675" y="712788"/>
            <a:ext cx="4778375" cy="3584575"/>
          </a:xfrm>
          <a:solidFill>
            <a:srgbClr val="FFFFFF"/>
          </a:solidFill>
          <a:ln/>
        </p:spPr>
      </p:sp>
      <p:sp>
        <p:nvSpPr>
          <p:cNvPr id="32771" name="Rectangle 3"/>
          <p:cNvSpPr>
            <a:spLocks noGrp="1" noChangeArrowheads="1"/>
          </p:cNvSpPr>
          <p:nvPr>
            <p:ph type="body" idx="1"/>
          </p:nvPr>
        </p:nvSpPr>
        <p:spPr>
          <a:xfrm>
            <a:off x="722603" y="4535906"/>
            <a:ext cx="5753005" cy="4294236"/>
          </a:xfrm>
          <a:noFill/>
          <a:ln>
            <a:solidFill>
              <a:srgbClr val="000000"/>
            </a:solidFill>
          </a:ln>
        </p:spPr>
        <p:txBody>
          <a:bodyPr lIns="97558" tIns="48777" rIns="97558" bIns="48777"/>
          <a:lstStyle/>
          <a:p>
            <a:pPr defTabSz="973375" eaLnBrk="1" hangingPunct="1">
              <a:buFont typeface="Arial" panose="020B0604020202020204" pitchFamily="34" charset="0"/>
              <a:buChar char="•"/>
            </a:pPr>
            <a:r>
              <a:rPr lang="en-US" i="1" dirty="0"/>
              <a:t>Is it your experience team members want to be recognized for the work they do?</a:t>
            </a:r>
          </a:p>
          <a:p>
            <a:pPr defTabSz="973375" eaLnBrk="1" hangingPunct="1">
              <a:buFont typeface="Arial" panose="020B0604020202020204" pitchFamily="34" charset="0"/>
              <a:buChar char="•"/>
            </a:pPr>
            <a:endParaRPr lang="en-US" i="1" dirty="0"/>
          </a:p>
          <a:p>
            <a:pPr defTabSz="973375" eaLnBrk="1" hangingPunct="1">
              <a:buFont typeface="Arial" panose="020B0604020202020204" pitchFamily="34" charset="0"/>
              <a:buChar char="•"/>
            </a:pPr>
            <a:r>
              <a:rPr lang="en-US" i="1" dirty="0"/>
              <a:t>How does it impact your performance when you know what is expected of you?</a:t>
            </a:r>
          </a:p>
        </p:txBody>
      </p:sp>
      <p:sp>
        <p:nvSpPr>
          <p:cNvPr id="5" name="Slide Number Placeholder 3">
            <a:extLst>
              <a:ext uri="{FF2B5EF4-FFF2-40B4-BE49-F238E27FC236}">
                <a16:creationId xmlns:a16="http://schemas.microsoft.com/office/drawing/2014/main" id="{424FC80C-6459-4346-A83B-FFBB85A23910}"/>
              </a:ext>
            </a:extLst>
          </p:cNvPr>
          <p:cNvSpPr txBox="1">
            <a:spLocks/>
          </p:cNvSpPr>
          <p:nvPr/>
        </p:nvSpPr>
        <p:spPr bwMode="auto">
          <a:xfrm>
            <a:off x="4024742" y="8919051"/>
            <a:ext cx="3077740" cy="469424"/>
          </a:xfrm>
          <a:prstGeom prst="rect">
            <a:avLst/>
          </a:prstGeom>
          <a:noFill/>
          <a:ln w="9525">
            <a:noFill/>
            <a:miter lim="800000"/>
            <a:headEnd/>
            <a:tailEnd/>
          </a:ln>
        </p:spPr>
        <p:txBody>
          <a:bodyPr vert="horz" wrap="square" lIns="98064" tIns="49031" rIns="98064" bIns="49031" numCol="1" anchor="b" anchorCtr="0" compatLnSpc="1">
            <a:prstTxWarp prst="textNoShape">
              <a:avLst/>
            </a:prstTxWarp>
          </a:bodyPr>
          <a:lstStyle>
            <a:defPPr>
              <a:defRPr lang="en-US"/>
            </a:defPPr>
            <a:lvl1pPr algn="r" defTabSz="457200" rtl="0" fontAlgn="base">
              <a:spcBef>
                <a:spcPct val="0"/>
              </a:spcBef>
              <a:spcAft>
                <a:spcPct val="0"/>
              </a:spcAft>
              <a:defRPr sz="1200" kern="1200">
                <a:solidFill>
                  <a:schemeClr val="tx1"/>
                </a:solidFill>
                <a:latin typeface="Arial" pitchFamily="-72" charset="0"/>
                <a:ea typeface="ＭＳ Ｐゴシック" pitchFamily="-72" charset="-128"/>
                <a:cs typeface="ＭＳ Ｐゴシック" pitchFamily="-72" charset="-128"/>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fld id="{E663E861-245C-4254-9C16-CA710BCFD0AC}" type="slidenum">
              <a:rPr lang="en-US" smtClean="0"/>
              <a:pPr>
                <a:defRPr/>
              </a:pPr>
              <a:t>2</a:t>
            </a:fld>
            <a:endParaRPr lang="en-US"/>
          </a:p>
        </p:txBody>
      </p:sp>
    </p:spTree>
    <p:extLst>
      <p:ext uri="{BB962C8B-B14F-4D97-AF65-F5344CB8AC3E}">
        <p14:creationId xmlns:p14="http://schemas.microsoft.com/office/powerpoint/2010/main" val="15409645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a:xfrm>
            <a:off x="1209675" y="712788"/>
            <a:ext cx="4778375" cy="3584575"/>
          </a:xfrm>
          <a:solidFill>
            <a:srgbClr val="FFFFFF"/>
          </a:solidFill>
          <a:ln/>
        </p:spPr>
      </p:sp>
      <p:sp>
        <p:nvSpPr>
          <p:cNvPr id="32771" name="Rectangle 3"/>
          <p:cNvSpPr>
            <a:spLocks noGrp="1" noChangeArrowheads="1"/>
          </p:cNvSpPr>
          <p:nvPr>
            <p:ph type="body" idx="1"/>
          </p:nvPr>
        </p:nvSpPr>
        <p:spPr>
          <a:xfrm>
            <a:off x="722603" y="4535906"/>
            <a:ext cx="5753005" cy="4294236"/>
          </a:xfrm>
          <a:noFill/>
          <a:ln>
            <a:solidFill>
              <a:srgbClr val="000000"/>
            </a:solidFill>
          </a:ln>
        </p:spPr>
        <p:txBody>
          <a:bodyPr lIns="97558" tIns="48777" rIns="97558" bIns="48777"/>
          <a:lstStyle/>
          <a:p>
            <a:pPr defTabSz="973375" eaLnBrk="1" hangingPunct="1">
              <a:buFont typeface="Arial" panose="020B0604020202020204" pitchFamily="34" charset="0"/>
              <a:buChar char="•"/>
            </a:pPr>
            <a:r>
              <a:rPr lang="en-US" i="1" dirty="0"/>
              <a:t>How does it impact your performance when you feel valued and appreciated?</a:t>
            </a:r>
          </a:p>
        </p:txBody>
      </p:sp>
      <p:sp>
        <p:nvSpPr>
          <p:cNvPr id="5" name="Slide Number Placeholder 3">
            <a:extLst>
              <a:ext uri="{FF2B5EF4-FFF2-40B4-BE49-F238E27FC236}">
                <a16:creationId xmlns:a16="http://schemas.microsoft.com/office/drawing/2014/main" id="{7D6F7B4B-4928-4C3C-8CE4-66907ADB6FD7}"/>
              </a:ext>
            </a:extLst>
          </p:cNvPr>
          <p:cNvSpPr txBox="1">
            <a:spLocks/>
          </p:cNvSpPr>
          <p:nvPr/>
        </p:nvSpPr>
        <p:spPr bwMode="auto">
          <a:xfrm>
            <a:off x="4024742" y="8919051"/>
            <a:ext cx="3077740" cy="469424"/>
          </a:xfrm>
          <a:prstGeom prst="rect">
            <a:avLst/>
          </a:prstGeom>
          <a:noFill/>
          <a:ln w="9525">
            <a:noFill/>
            <a:miter lim="800000"/>
            <a:headEnd/>
            <a:tailEnd/>
          </a:ln>
        </p:spPr>
        <p:txBody>
          <a:bodyPr vert="horz" wrap="square" lIns="98064" tIns="49031" rIns="98064" bIns="49031" numCol="1" anchor="b" anchorCtr="0" compatLnSpc="1">
            <a:prstTxWarp prst="textNoShape">
              <a:avLst/>
            </a:prstTxWarp>
          </a:bodyPr>
          <a:lstStyle>
            <a:defPPr>
              <a:defRPr lang="en-US"/>
            </a:defPPr>
            <a:lvl1pPr algn="r" defTabSz="457200" rtl="0" fontAlgn="base">
              <a:spcBef>
                <a:spcPct val="0"/>
              </a:spcBef>
              <a:spcAft>
                <a:spcPct val="0"/>
              </a:spcAft>
              <a:defRPr sz="1200" kern="1200">
                <a:solidFill>
                  <a:schemeClr val="tx1"/>
                </a:solidFill>
                <a:latin typeface="Arial" pitchFamily="-72" charset="0"/>
                <a:ea typeface="ＭＳ Ｐゴシック" pitchFamily="-72" charset="-128"/>
                <a:cs typeface="ＭＳ Ｐゴシック" pitchFamily="-72" charset="-128"/>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fld id="{E663E861-245C-4254-9C16-CA710BCFD0AC}" type="slidenum">
              <a:rPr lang="en-US" smtClean="0"/>
              <a:pPr>
                <a:defRPr/>
              </a:pPr>
              <a:t>3</a:t>
            </a:fld>
            <a:endParaRPr lang="en-US"/>
          </a:p>
        </p:txBody>
      </p:sp>
    </p:spTree>
    <p:extLst>
      <p:ext uri="{BB962C8B-B14F-4D97-AF65-F5344CB8AC3E}">
        <p14:creationId xmlns:p14="http://schemas.microsoft.com/office/powerpoint/2010/main" val="12863144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a:xfrm>
            <a:off x="1209675" y="712788"/>
            <a:ext cx="4778375" cy="3584575"/>
          </a:xfrm>
          <a:solidFill>
            <a:srgbClr val="FFFFFF"/>
          </a:solidFill>
          <a:ln/>
        </p:spPr>
      </p:sp>
      <p:sp>
        <p:nvSpPr>
          <p:cNvPr id="5" name="Slide Number Placeholder 3">
            <a:extLst>
              <a:ext uri="{FF2B5EF4-FFF2-40B4-BE49-F238E27FC236}">
                <a16:creationId xmlns:a16="http://schemas.microsoft.com/office/drawing/2014/main" id="{67367654-780C-4F6A-BB3C-7C17C5BF892C}"/>
              </a:ext>
            </a:extLst>
          </p:cNvPr>
          <p:cNvSpPr txBox="1">
            <a:spLocks/>
          </p:cNvSpPr>
          <p:nvPr/>
        </p:nvSpPr>
        <p:spPr bwMode="auto">
          <a:xfrm>
            <a:off x="4024742" y="8919051"/>
            <a:ext cx="3077740" cy="469424"/>
          </a:xfrm>
          <a:prstGeom prst="rect">
            <a:avLst/>
          </a:prstGeom>
          <a:noFill/>
          <a:ln w="9525">
            <a:noFill/>
            <a:miter lim="800000"/>
            <a:headEnd/>
            <a:tailEnd/>
          </a:ln>
        </p:spPr>
        <p:txBody>
          <a:bodyPr vert="horz" wrap="square" lIns="98064" tIns="49031" rIns="98064" bIns="49031" numCol="1" anchor="b" anchorCtr="0" compatLnSpc="1">
            <a:prstTxWarp prst="textNoShape">
              <a:avLst/>
            </a:prstTxWarp>
          </a:bodyPr>
          <a:lstStyle>
            <a:defPPr>
              <a:defRPr lang="en-US"/>
            </a:defPPr>
            <a:lvl1pPr algn="r" defTabSz="457200" rtl="0" fontAlgn="base">
              <a:spcBef>
                <a:spcPct val="0"/>
              </a:spcBef>
              <a:spcAft>
                <a:spcPct val="0"/>
              </a:spcAft>
              <a:defRPr sz="1200" kern="1200">
                <a:solidFill>
                  <a:schemeClr val="tx1"/>
                </a:solidFill>
                <a:latin typeface="Arial" pitchFamily="-72" charset="0"/>
                <a:ea typeface="ＭＳ Ｐゴシック" pitchFamily="-72" charset="-128"/>
                <a:cs typeface="ＭＳ Ｐゴシック" pitchFamily="-72" charset="-128"/>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fld id="{E663E861-245C-4254-9C16-CA710BCFD0AC}" type="slidenum">
              <a:rPr lang="en-US" smtClean="0"/>
              <a:pPr>
                <a:defRPr/>
              </a:pPr>
              <a:t>4</a:t>
            </a:fld>
            <a:endParaRPr lang="en-US"/>
          </a:p>
        </p:txBody>
      </p:sp>
      <p:sp>
        <p:nvSpPr>
          <p:cNvPr id="2" name="Notes Placeholder 1"/>
          <p:cNvSpPr>
            <a:spLocks noGrp="1"/>
          </p:cNvSpPr>
          <p:nvPr>
            <p:ph type="body" sz="quarter" idx="10"/>
          </p:nvPr>
        </p:nvSpPr>
        <p:spPr>
          <a:xfrm>
            <a:off x="722603" y="4409410"/>
            <a:ext cx="5753005" cy="4294236"/>
          </a:xfrm>
        </p:spPr>
        <p:txBody>
          <a:bodyPr/>
          <a:lstStyle/>
          <a:p>
            <a:pPr lvl="1">
              <a:buFont typeface="Arial" panose="020B0604020202020204" pitchFamily="34" charset="0"/>
              <a:buChar char="•"/>
            </a:pPr>
            <a:r>
              <a:rPr lang="en-US" i="1" dirty="0"/>
              <a:t>Have you observed events or occasions when someone did something at work which was contrary to their best interest? </a:t>
            </a:r>
          </a:p>
          <a:p>
            <a:pPr lvl="1">
              <a:buFont typeface="Arial" panose="020B0604020202020204" pitchFamily="34" charset="0"/>
              <a:buChar char="•"/>
            </a:pPr>
            <a:r>
              <a:rPr lang="en-US" i="1" dirty="0"/>
              <a:t>How did that work out for them?</a:t>
            </a:r>
          </a:p>
          <a:p>
            <a:endParaRPr lang="en-US" dirty="0"/>
          </a:p>
        </p:txBody>
      </p:sp>
    </p:spTree>
    <p:extLst>
      <p:ext uri="{BB962C8B-B14F-4D97-AF65-F5344CB8AC3E}">
        <p14:creationId xmlns:p14="http://schemas.microsoft.com/office/powerpoint/2010/main" val="27871554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a:xfrm>
            <a:off x="1209675" y="712788"/>
            <a:ext cx="4778375" cy="3584575"/>
          </a:xfrm>
          <a:solidFill>
            <a:srgbClr val="FFFFFF"/>
          </a:solidFill>
          <a:ln/>
        </p:spPr>
      </p:sp>
      <p:sp>
        <p:nvSpPr>
          <p:cNvPr id="32771" name="Rectangle 3"/>
          <p:cNvSpPr>
            <a:spLocks noGrp="1" noChangeArrowheads="1"/>
          </p:cNvSpPr>
          <p:nvPr>
            <p:ph type="body" idx="1"/>
          </p:nvPr>
        </p:nvSpPr>
        <p:spPr>
          <a:xfrm>
            <a:off x="722603" y="4535906"/>
            <a:ext cx="5753005" cy="4294236"/>
          </a:xfrm>
          <a:noFill/>
          <a:ln>
            <a:solidFill>
              <a:srgbClr val="000000"/>
            </a:solidFill>
          </a:ln>
        </p:spPr>
        <p:txBody>
          <a:bodyPr lIns="97558" tIns="48777" rIns="97558" bIns="48777"/>
          <a:lstStyle/>
          <a:p>
            <a:pPr defTabSz="973375" eaLnBrk="1" hangingPunct="1">
              <a:buFont typeface="Arial" panose="020B0604020202020204" pitchFamily="34" charset="0"/>
              <a:buChar char="•"/>
            </a:pPr>
            <a:r>
              <a:rPr lang="en-US" i="1" dirty="0"/>
              <a:t>If I decide to go someplace, am I guaranteed I will get there? </a:t>
            </a:r>
          </a:p>
          <a:p>
            <a:pPr defTabSz="973375" eaLnBrk="1" hangingPunct="1">
              <a:buFont typeface="Arial" panose="020B0604020202020204" pitchFamily="34" charset="0"/>
              <a:buChar char="•"/>
            </a:pPr>
            <a:r>
              <a:rPr lang="en-US" i="1" dirty="0"/>
              <a:t>What has to occur if I’m to get from Point A to Point B? What has to occur if I’m to get from Oskaloosa to Des Moines?  </a:t>
            </a:r>
          </a:p>
        </p:txBody>
      </p:sp>
      <p:sp>
        <p:nvSpPr>
          <p:cNvPr id="5" name="Slide Number Placeholder 3">
            <a:extLst>
              <a:ext uri="{FF2B5EF4-FFF2-40B4-BE49-F238E27FC236}">
                <a16:creationId xmlns:a16="http://schemas.microsoft.com/office/drawing/2014/main" id="{CFD85E04-B710-4855-9474-F0AEF6E08556}"/>
              </a:ext>
            </a:extLst>
          </p:cNvPr>
          <p:cNvSpPr txBox="1">
            <a:spLocks/>
          </p:cNvSpPr>
          <p:nvPr/>
        </p:nvSpPr>
        <p:spPr bwMode="auto">
          <a:xfrm>
            <a:off x="4024742" y="8919051"/>
            <a:ext cx="3077740" cy="469424"/>
          </a:xfrm>
          <a:prstGeom prst="rect">
            <a:avLst/>
          </a:prstGeom>
          <a:noFill/>
          <a:ln w="9525">
            <a:noFill/>
            <a:miter lim="800000"/>
            <a:headEnd/>
            <a:tailEnd/>
          </a:ln>
        </p:spPr>
        <p:txBody>
          <a:bodyPr vert="horz" wrap="square" lIns="98064" tIns="49031" rIns="98064" bIns="49031" numCol="1" anchor="b" anchorCtr="0" compatLnSpc="1">
            <a:prstTxWarp prst="textNoShape">
              <a:avLst/>
            </a:prstTxWarp>
          </a:bodyPr>
          <a:lstStyle>
            <a:defPPr>
              <a:defRPr lang="en-US"/>
            </a:defPPr>
            <a:lvl1pPr algn="r" defTabSz="457200" rtl="0" fontAlgn="base">
              <a:spcBef>
                <a:spcPct val="0"/>
              </a:spcBef>
              <a:spcAft>
                <a:spcPct val="0"/>
              </a:spcAft>
              <a:defRPr sz="1200" kern="1200">
                <a:solidFill>
                  <a:schemeClr val="tx1"/>
                </a:solidFill>
                <a:latin typeface="Arial" pitchFamily="-72" charset="0"/>
                <a:ea typeface="ＭＳ Ｐゴシック" pitchFamily="-72" charset="-128"/>
                <a:cs typeface="ＭＳ Ｐゴシック" pitchFamily="-72" charset="-128"/>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fld id="{E663E861-245C-4254-9C16-CA710BCFD0AC}" type="slidenum">
              <a:rPr lang="en-US" smtClean="0"/>
              <a:pPr>
                <a:defRPr/>
              </a:pPr>
              <a:t>5</a:t>
            </a:fld>
            <a:endParaRPr lang="en-US"/>
          </a:p>
        </p:txBody>
      </p:sp>
    </p:spTree>
    <p:extLst>
      <p:ext uri="{BB962C8B-B14F-4D97-AF65-F5344CB8AC3E}">
        <p14:creationId xmlns:p14="http://schemas.microsoft.com/office/powerpoint/2010/main" val="23291189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a:xfrm>
            <a:off x="1209675" y="712788"/>
            <a:ext cx="4778375" cy="3584575"/>
          </a:xfrm>
          <a:solidFill>
            <a:srgbClr val="FFFFFF"/>
          </a:solidFill>
          <a:ln/>
        </p:spPr>
      </p:sp>
      <p:sp>
        <p:nvSpPr>
          <p:cNvPr id="32771" name="Rectangle 3"/>
          <p:cNvSpPr>
            <a:spLocks noGrp="1" noChangeArrowheads="1"/>
          </p:cNvSpPr>
          <p:nvPr>
            <p:ph type="body" idx="1"/>
          </p:nvPr>
        </p:nvSpPr>
        <p:spPr>
          <a:xfrm>
            <a:off x="722603" y="4535906"/>
            <a:ext cx="5753005" cy="4294236"/>
          </a:xfrm>
          <a:noFill/>
          <a:ln>
            <a:solidFill>
              <a:srgbClr val="000000"/>
            </a:solidFill>
          </a:ln>
        </p:spPr>
        <p:txBody>
          <a:bodyPr lIns="97558" tIns="48777" rIns="97558" bIns="48777"/>
          <a:lstStyle/>
          <a:p>
            <a:pPr defTabSz="973375" eaLnBrk="1" hangingPunct="1">
              <a:buFont typeface="Arial" panose="020B0604020202020204" pitchFamily="34" charset="0"/>
              <a:buChar char="•"/>
            </a:pPr>
            <a:r>
              <a:rPr lang="en-US" i="1" dirty="0"/>
              <a:t>Can I value others if I don’t value myself? Am I able to treat others well if I don’t treat myself well?</a:t>
            </a:r>
          </a:p>
          <a:p>
            <a:pPr defTabSz="973375" eaLnBrk="1" hangingPunct="1">
              <a:buFont typeface="Arial" panose="020B0604020202020204" pitchFamily="34" charset="0"/>
              <a:buChar char="•"/>
            </a:pPr>
            <a:endParaRPr lang="en-US" i="1" dirty="0"/>
          </a:p>
          <a:p>
            <a:pPr defTabSz="973375" eaLnBrk="1" hangingPunct="1">
              <a:buFont typeface="Arial" panose="020B0604020202020204" pitchFamily="34" charset="0"/>
              <a:buChar char="•"/>
            </a:pPr>
            <a:r>
              <a:rPr lang="en-US" i="1" dirty="0"/>
              <a:t>If I don’t value others, how does that impact my ability to connect with them</a:t>
            </a:r>
            <a:r>
              <a:rPr lang="en-US" dirty="0"/>
              <a:t>?</a:t>
            </a:r>
          </a:p>
        </p:txBody>
      </p:sp>
      <p:sp>
        <p:nvSpPr>
          <p:cNvPr id="5" name="Slide Number Placeholder 3">
            <a:extLst>
              <a:ext uri="{FF2B5EF4-FFF2-40B4-BE49-F238E27FC236}">
                <a16:creationId xmlns:a16="http://schemas.microsoft.com/office/drawing/2014/main" id="{D17702BF-C04D-439E-A923-885A4D4C5943}"/>
              </a:ext>
            </a:extLst>
          </p:cNvPr>
          <p:cNvSpPr txBox="1">
            <a:spLocks/>
          </p:cNvSpPr>
          <p:nvPr/>
        </p:nvSpPr>
        <p:spPr bwMode="auto">
          <a:xfrm>
            <a:off x="4024742" y="8919051"/>
            <a:ext cx="3077740" cy="469424"/>
          </a:xfrm>
          <a:prstGeom prst="rect">
            <a:avLst/>
          </a:prstGeom>
          <a:noFill/>
          <a:ln w="9525">
            <a:noFill/>
            <a:miter lim="800000"/>
            <a:headEnd/>
            <a:tailEnd/>
          </a:ln>
        </p:spPr>
        <p:txBody>
          <a:bodyPr vert="horz" wrap="square" lIns="98064" tIns="49031" rIns="98064" bIns="49031" numCol="1" anchor="b" anchorCtr="0" compatLnSpc="1">
            <a:prstTxWarp prst="textNoShape">
              <a:avLst/>
            </a:prstTxWarp>
          </a:bodyPr>
          <a:lstStyle>
            <a:defPPr>
              <a:defRPr lang="en-US"/>
            </a:defPPr>
            <a:lvl1pPr algn="r" defTabSz="457200" rtl="0" fontAlgn="base">
              <a:spcBef>
                <a:spcPct val="0"/>
              </a:spcBef>
              <a:spcAft>
                <a:spcPct val="0"/>
              </a:spcAft>
              <a:defRPr sz="1200" kern="1200">
                <a:solidFill>
                  <a:schemeClr val="tx1"/>
                </a:solidFill>
                <a:latin typeface="Arial" pitchFamily="-72" charset="0"/>
                <a:ea typeface="ＭＳ Ｐゴシック" pitchFamily="-72" charset="-128"/>
                <a:cs typeface="ＭＳ Ｐゴシック" pitchFamily="-72" charset="-128"/>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a:lstStyle>
          <a:p>
            <a:pPr>
              <a:defRPr/>
            </a:pPr>
            <a:fld id="{E663E861-245C-4254-9C16-CA710BCFD0AC}" type="slidenum">
              <a:rPr lang="en-US" smtClean="0"/>
              <a:pPr>
                <a:defRPr/>
              </a:pPr>
              <a:t>6</a:t>
            </a:fld>
            <a:endParaRPr lang="en-US"/>
          </a:p>
        </p:txBody>
      </p:sp>
    </p:spTree>
    <p:extLst>
      <p:ext uri="{BB962C8B-B14F-4D97-AF65-F5344CB8AC3E}">
        <p14:creationId xmlns:p14="http://schemas.microsoft.com/office/powerpoint/2010/main" val="40790641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5" name="Rounded Rectangle 4"/>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6" name="Rectangle 5"/>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7" name="Rectangle 6"/>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8" name="Rectangle 7"/>
          <p:cNvSpPr/>
          <p:nvPr/>
        </p:nvSpPr>
        <p:spPr>
          <a:xfrm>
            <a:off x="7712075" y="3136900"/>
            <a:ext cx="911225" cy="2074863"/>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9" name="Rectangle 8"/>
          <p:cNvSpPr/>
          <p:nvPr/>
        </p:nvSpPr>
        <p:spPr>
          <a:xfrm>
            <a:off x="446088" y="3055938"/>
            <a:ext cx="6946900" cy="2244725"/>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0" name="Rectangle 9"/>
          <p:cNvSpPr/>
          <p:nvPr/>
        </p:nvSpPr>
        <p:spPr>
          <a:xfrm>
            <a:off x="541338" y="4559300"/>
            <a:ext cx="6756400" cy="663575"/>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1" name="Rectangle 10"/>
          <p:cNvSpPr/>
          <p:nvPr/>
        </p:nvSpPr>
        <p:spPr>
          <a:xfrm>
            <a:off x="539750" y="3140075"/>
            <a:ext cx="6759575" cy="207645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en-US"/>
              <a:t>Click to edit Master title style</a:t>
            </a:r>
            <a:endParaRPr lang="en-US" dirty="0"/>
          </a:p>
        </p:txBody>
      </p:sp>
      <p:sp>
        <p:nvSpPr>
          <p:cNvPr id="12"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F429EFE7-8019-B64A-9501-5B6E34701227}" type="datetime1">
              <a:rPr lang="en-US" smtClean="0"/>
              <a:t>3/24/2024</a:t>
            </a:fld>
            <a:endParaRPr lang="en-US"/>
          </a:p>
        </p:txBody>
      </p:sp>
      <p:sp>
        <p:nvSpPr>
          <p:cNvPr id="13" name="Footer Placeholder 4"/>
          <p:cNvSpPr>
            <a:spLocks noGrp="1"/>
          </p:cNvSpPr>
          <p:nvPr>
            <p:ph type="ftr" sz="quarter" idx="11"/>
          </p:nvPr>
        </p:nvSpPr>
        <p:spPr/>
        <p:txBody>
          <a:bodyPr/>
          <a:lstStyle>
            <a:lvl1pPr>
              <a:defRPr/>
            </a:lvl1pPr>
          </a:lstStyle>
          <a:p>
            <a:pPr>
              <a:defRPr/>
            </a:pPr>
            <a:r>
              <a:rPr lang="en-US" dirty="0"/>
              <a:t>Ken Chapman and Associates, Inc. © 2017 </a:t>
            </a:r>
          </a:p>
        </p:txBody>
      </p:sp>
      <p:sp>
        <p:nvSpPr>
          <p:cNvPr id="14" name="Slide Number Placeholder 5"/>
          <p:cNvSpPr>
            <a:spLocks noGrp="1"/>
          </p:cNvSpPr>
          <p:nvPr>
            <p:ph type="sldNum" sz="quarter" idx="12"/>
          </p:nvPr>
        </p:nvSpPr>
        <p:spPr>
          <a:xfrm>
            <a:off x="7786688" y="4625975"/>
            <a:ext cx="762000" cy="457200"/>
          </a:xfrm>
          <a:prstGeom prst="rect">
            <a:avLst/>
          </a:prstGeom>
        </p:spPr>
        <p:txBody>
          <a:bodyPr/>
          <a:lstStyle>
            <a:lvl1pPr algn="ctr">
              <a:defRPr sz="2800">
                <a:solidFill>
                  <a:schemeClr val="accent1">
                    <a:lumMod val="50000"/>
                  </a:schemeClr>
                </a:solidFill>
              </a:defRPr>
            </a:lvl1pPr>
          </a:lstStyle>
          <a:p>
            <a:pPr>
              <a:defRPr/>
            </a:pPr>
            <a:fld id="{EA6DE764-0394-437D-9EE9-92C2337D6C12}"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23758A53-BF65-DF4A-A697-4A01F40BB484}" type="datetime1">
              <a:rPr lang="en-US" smtClean="0"/>
              <a:t>3/24/2024</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dirty="0"/>
              <a:t>Ken Chapman and Associates, Inc. © 2017 </a:t>
            </a: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4F39C5C3-A098-42F0-8438-EE847A86B6BE}"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a:xfrm>
            <a:off x="6861175" y="228600"/>
            <a:ext cx="1860550" cy="6122988"/>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en-US" sz="1800"/>
          </a:p>
        </p:txBody>
      </p:sp>
      <p:sp>
        <p:nvSpPr>
          <p:cNvPr id="5" name="Rectangle 4"/>
          <p:cNvSpPr/>
          <p:nvPr/>
        </p:nvSpPr>
        <p:spPr>
          <a:xfrm>
            <a:off x="6954838" y="350838"/>
            <a:ext cx="1673225" cy="5876925"/>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2" name="Vertical Title 1"/>
          <p:cNvSpPr>
            <a:spLocks noGrp="1"/>
          </p:cNvSpPr>
          <p:nvPr>
            <p:ph type="title" orient="vert"/>
          </p:nvPr>
        </p:nvSpPr>
        <p:spPr>
          <a:xfrm>
            <a:off x="7048577" y="395427"/>
            <a:ext cx="1485531" cy="578898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4C4393FE-D4F0-724B-9906-F466B2B591C5}" type="datetime1">
              <a:rPr lang="en-US" smtClean="0"/>
              <a:t>3/24/2024</a:t>
            </a:fld>
            <a:endParaRPr lang="en-US"/>
          </a:p>
        </p:txBody>
      </p:sp>
      <p:sp>
        <p:nvSpPr>
          <p:cNvPr id="7" name="Footer Placeholder 4"/>
          <p:cNvSpPr>
            <a:spLocks noGrp="1"/>
          </p:cNvSpPr>
          <p:nvPr>
            <p:ph type="ftr" sz="quarter" idx="11"/>
          </p:nvPr>
        </p:nvSpPr>
        <p:spPr/>
        <p:txBody>
          <a:bodyPr/>
          <a:lstStyle>
            <a:lvl1pPr>
              <a:defRPr/>
            </a:lvl1pPr>
          </a:lstStyle>
          <a:p>
            <a:pPr>
              <a:defRPr/>
            </a:pPr>
            <a:r>
              <a:rPr lang="en-US" dirty="0"/>
              <a:t>Ken Chapman and Associates, Inc. © 2017 </a:t>
            </a:r>
          </a:p>
        </p:txBody>
      </p:sp>
      <p:sp>
        <p:nvSpPr>
          <p:cNvPr id="8"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48CA4DFE-7C65-4773-874B-ECE2618321B7}"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CBC3D26E-5B31-9941-B94E-22B7AE9CA81C}" type="datetime1">
              <a:rPr lang="en-US" smtClean="0"/>
              <a:t>3/24/2024</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dirty="0"/>
              <a:t>Ken Chapman and Associates, Inc. © 2017 </a:t>
            </a: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59B32C88-D7B1-49D0-A19E-1DB63A09D0D9}"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5" name="Rounded Rectangle 4"/>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6" name="Rectangle 5"/>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7" name="Rectangle 6"/>
          <p:cNvSpPr/>
          <p:nvPr/>
        </p:nvSpPr>
        <p:spPr>
          <a:xfrm>
            <a:off x="568325" y="3048000"/>
            <a:ext cx="8032750" cy="2244725"/>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8" name="Rectangle 7"/>
          <p:cNvSpPr/>
          <p:nvPr/>
        </p:nvSpPr>
        <p:spPr>
          <a:xfrm>
            <a:off x="676275" y="4541838"/>
            <a:ext cx="7816850" cy="663575"/>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9" name="Rectangle 8"/>
          <p:cNvSpPr/>
          <p:nvPr/>
        </p:nvSpPr>
        <p:spPr>
          <a:xfrm>
            <a:off x="676275" y="3124200"/>
            <a:ext cx="7816850" cy="2078038"/>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en-US"/>
              <a:t>Click to edit Master title style</a:t>
            </a:r>
            <a:endParaRPr lang="en-US" dirty="0"/>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10"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2D59B16D-C214-8144-B80D-D9F22A853B7F}" type="datetime1">
              <a:rPr lang="en-US" smtClean="0"/>
              <a:t>3/24/2024</a:t>
            </a:fld>
            <a:endParaRPr lang="en-US"/>
          </a:p>
        </p:txBody>
      </p:sp>
      <p:sp>
        <p:nvSpPr>
          <p:cNvPr id="11" name="Footer Placeholder 4"/>
          <p:cNvSpPr>
            <a:spLocks noGrp="1"/>
          </p:cNvSpPr>
          <p:nvPr>
            <p:ph type="ftr" sz="quarter" idx="11"/>
          </p:nvPr>
        </p:nvSpPr>
        <p:spPr/>
        <p:txBody>
          <a:bodyPr/>
          <a:lstStyle>
            <a:lvl1pPr>
              <a:defRPr/>
            </a:lvl1pPr>
          </a:lstStyle>
          <a:p>
            <a:pPr>
              <a:defRPr/>
            </a:pPr>
            <a:r>
              <a:rPr lang="en-US" dirty="0"/>
              <a:t>Ken Chapman and Associates, Inc. © 2017 </a:t>
            </a:r>
          </a:p>
        </p:txBody>
      </p:sp>
      <p:sp>
        <p:nvSpPr>
          <p:cNvPr id="12"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8DB409AB-6BAD-4D3E-8403-F6C96B9768B8}"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en-US"/>
              <a:t>Click to edit Master title style</a:t>
            </a:r>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267B8E43-CECA-3F42-A136-A3603ECF99C7}" type="datetime1">
              <a:rPr lang="en-US" smtClean="0"/>
              <a:t>3/24/2024</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dirty="0"/>
              <a:t>Ken Chapman and Associates, Inc. © 2017 </a:t>
            </a:r>
          </a:p>
        </p:txBody>
      </p:sp>
      <p:sp>
        <p:nvSpPr>
          <p:cNvPr id="7"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31898111-FC75-4CC5-826B-D4E8D8F3B8AD}"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8CE79075-26FB-F141-8EBC-B01D473EC764}" type="datetime1">
              <a:rPr lang="en-US" smtClean="0"/>
              <a:t>3/24/2024</a:t>
            </a:fld>
            <a:endParaRPr lang="en-US"/>
          </a:p>
        </p:txBody>
      </p:sp>
      <p:sp>
        <p:nvSpPr>
          <p:cNvPr id="8" name="Footer Placeholder 4"/>
          <p:cNvSpPr>
            <a:spLocks noGrp="1"/>
          </p:cNvSpPr>
          <p:nvPr>
            <p:ph type="ftr" sz="quarter" idx="11"/>
          </p:nvPr>
        </p:nvSpPr>
        <p:spPr/>
        <p:txBody>
          <a:bodyPr/>
          <a:lstStyle>
            <a:lvl1pPr>
              <a:defRPr/>
            </a:lvl1pPr>
          </a:lstStyle>
          <a:p>
            <a:pPr>
              <a:defRPr/>
            </a:pPr>
            <a:r>
              <a:rPr lang="en-US" dirty="0"/>
              <a:t>Ken Chapman and Associates, Inc. © 2017</a:t>
            </a:r>
          </a:p>
        </p:txBody>
      </p:sp>
      <p:sp>
        <p:nvSpPr>
          <p:cNvPr id="9"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1D2B7D30-CE8A-4701-BD53-1D269C7762F0}"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3DB93CAA-5B66-8644-B21C-45BB1AC30D57}" type="datetime1">
              <a:rPr lang="en-US" smtClean="0"/>
              <a:t>3/24/2024</a:t>
            </a:fld>
            <a:endParaRPr lang="en-US"/>
          </a:p>
        </p:txBody>
      </p:sp>
      <p:sp>
        <p:nvSpPr>
          <p:cNvPr id="4" name="Footer Placeholder 4"/>
          <p:cNvSpPr>
            <a:spLocks noGrp="1"/>
          </p:cNvSpPr>
          <p:nvPr>
            <p:ph type="ftr" sz="quarter" idx="11"/>
          </p:nvPr>
        </p:nvSpPr>
        <p:spPr/>
        <p:txBody>
          <a:bodyPr/>
          <a:lstStyle>
            <a:lvl1pPr>
              <a:defRPr/>
            </a:lvl1pPr>
          </a:lstStyle>
          <a:p>
            <a:pPr>
              <a:defRPr/>
            </a:pPr>
            <a:r>
              <a:rPr lang="en-US" dirty="0"/>
              <a:t>Ken Chapman and Associates, Inc. © 2017 </a:t>
            </a:r>
          </a:p>
        </p:txBody>
      </p:sp>
      <p:sp>
        <p:nvSpPr>
          <p:cNvPr id="5"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91951925-0461-4B05-B7BF-3DD602B43F66}"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3" name="Rounded Rectangle 2"/>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4" name="Date Placeholder 1"/>
          <p:cNvSpPr>
            <a:spLocks noGrp="1"/>
          </p:cNvSpPr>
          <p:nvPr>
            <p:ph type="dt" sz="half" idx="10"/>
          </p:nvPr>
        </p:nvSpPr>
        <p:spPr>
          <a:xfrm>
            <a:off x="457200" y="6356350"/>
            <a:ext cx="2133600" cy="365125"/>
          </a:xfrm>
          <a:prstGeom prst="rect">
            <a:avLst/>
          </a:prstGeom>
        </p:spPr>
        <p:txBody>
          <a:bodyPr/>
          <a:lstStyle>
            <a:lvl1pPr>
              <a:defRPr/>
            </a:lvl1pPr>
          </a:lstStyle>
          <a:p>
            <a:pPr>
              <a:defRPr/>
            </a:pPr>
            <a:fld id="{8FF8E492-21F1-0E49-8F75-935AFBF2E416}" type="datetime1">
              <a:rPr lang="en-US" smtClean="0"/>
              <a:t>3/24/2024</a:t>
            </a:fld>
            <a:endParaRPr lang="en-US"/>
          </a:p>
        </p:txBody>
      </p:sp>
      <p:sp>
        <p:nvSpPr>
          <p:cNvPr id="5" name="Footer Placeholder 2"/>
          <p:cNvSpPr>
            <a:spLocks noGrp="1"/>
          </p:cNvSpPr>
          <p:nvPr>
            <p:ph type="ftr" sz="quarter" idx="11"/>
          </p:nvPr>
        </p:nvSpPr>
        <p:spPr/>
        <p:txBody>
          <a:bodyPr/>
          <a:lstStyle>
            <a:lvl1pPr>
              <a:defRPr/>
            </a:lvl1pPr>
          </a:lstStyle>
          <a:p>
            <a:pPr>
              <a:defRPr/>
            </a:pPr>
            <a:r>
              <a:rPr lang="en-US" dirty="0"/>
              <a:t>Ken Chapman and Associates, Inc. © 2017 </a:t>
            </a:r>
          </a:p>
        </p:txBody>
      </p:sp>
      <p:sp>
        <p:nvSpPr>
          <p:cNvPr id="6" name="Slide Number Placeholder 3"/>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59576E88-AB26-45C4-912B-A66637B5EDD8}" type="slidenum">
              <a:rPr lang="en-US"/>
              <a:pPr>
                <a:defRPr/>
              </a:pPr>
              <a:t>‹#›</a:t>
            </a:fld>
            <a:endParaRPr lang="en-US"/>
          </a:p>
        </p:txBody>
      </p:sp>
      <p:sp>
        <p:nvSpPr>
          <p:cNvPr id="7" name="Rectangle: Rounded Corners 6">
            <a:extLst>
              <a:ext uri="{FF2B5EF4-FFF2-40B4-BE49-F238E27FC236}">
                <a16:creationId xmlns:a16="http://schemas.microsoft.com/office/drawing/2014/main" id="{D5302200-3B7E-D889-18AD-066D28A87F82}"/>
              </a:ext>
            </a:extLst>
          </p:cNvPr>
          <p:cNvSpPr/>
          <p:nvPr userDrawn="1"/>
        </p:nvSpPr>
        <p:spPr>
          <a:xfrm>
            <a:off x="92075" y="92075"/>
            <a:ext cx="8959850" cy="6673850"/>
          </a:xfrm>
          <a:prstGeom prst="roundRect">
            <a:avLst>
              <a:gd name="adj" fmla="val 3234"/>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6" name="Rounded Rectangle 5"/>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7" name="Rectangle 6"/>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8" name="Rectangle 7"/>
          <p:cNvSpPr/>
          <p:nvPr/>
        </p:nvSpPr>
        <p:spPr>
          <a:xfrm>
            <a:off x="676275" y="1643063"/>
            <a:ext cx="2484438" cy="3233737"/>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 name="Title 1"/>
          <p:cNvSpPr>
            <a:spLocks noGrp="1"/>
          </p:cNvSpPr>
          <p:nvPr>
            <p:ph type="title"/>
          </p:nvPr>
        </p:nvSpPr>
        <p:spPr>
          <a:xfrm>
            <a:off x="769000" y="1734312"/>
            <a:ext cx="2298634" cy="1191620"/>
          </a:xfrm>
        </p:spPr>
        <p:txBody>
          <a:bodyPr anchor="b"/>
          <a:lstStyle>
            <a:lvl1pPr algn="l">
              <a:defRPr sz="2000" b="0">
                <a:solidFill>
                  <a:schemeClr val="accent1">
                    <a:lumMod val="75000"/>
                  </a:schemeClr>
                </a:solidFill>
              </a:defRPr>
            </a:lvl1pPr>
          </a:lstStyle>
          <a:p>
            <a:r>
              <a:rPr lang="en-US"/>
              <a:t>Click to edit Master title style</a:t>
            </a:r>
            <a:endParaRPr lang="en-US" dirty="0"/>
          </a:p>
        </p:txBody>
      </p:sp>
      <p:sp>
        <p:nvSpPr>
          <p:cNvPr id="9" name="Date Placeholder 4"/>
          <p:cNvSpPr>
            <a:spLocks noGrp="1"/>
          </p:cNvSpPr>
          <p:nvPr>
            <p:ph type="dt" sz="half" idx="10"/>
          </p:nvPr>
        </p:nvSpPr>
        <p:spPr>
          <a:xfrm>
            <a:off x="457200" y="6356350"/>
            <a:ext cx="2133600" cy="365125"/>
          </a:xfrm>
          <a:prstGeom prst="rect">
            <a:avLst/>
          </a:prstGeom>
        </p:spPr>
        <p:txBody>
          <a:bodyPr/>
          <a:lstStyle>
            <a:lvl1pPr>
              <a:defRPr/>
            </a:lvl1pPr>
          </a:lstStyle>
          <a:p>
            <a:pPr>
              <a:defRPr/>
            </a:pPr>
            <a:fld id="{F9DBEF27-E931-0F47-95F9-CAC6C51EC482}" type="datetime1">
              <a:rPr lang="en-US" smtClean="0"/>
              <a:t>3/24/2024</a:t>
            </a:fld>
            <a:endParaRPr lang="en-US"/>
          </a:p>
        </p:txBody>
      </p:sp>
      <p:sp>
        <p:nvSpPr>
          <p:cNvPr id="10" name="Footer Placeholder 5"/>
          <p:cNvSpPr>
            <a:spLocks noGrp="1"/>
          </p:cNvSpPr>
          <p:nvPr>
            <p:ph type="ftr" sz="quarter" idx="11"/>
          </p:nvPr>
        </p:nvSpPr>
        <p:spPr/>
        <p:txBody>
          <a:bodyPr/>
          <a:lstStyle>
            <a:lvl1pPr>
              <a:defRPr/>
            </a:lvl1pPr>
          </a:lstStyle>
          <a:p>
            <a:pPr>
              <a:defRPr/>
            </a:pPr>
            <a:r>
              <a:rPr lang="en-US" dirty="0"/>
              <a:t>Ken Chapman and Associates, Inc. © 2017 </a:t>
            </a:r>
          </a:p>
        </p:txBody>
      </p:sp>
      <p:sp>
        <p:nvSpPr>
          <p:cNvPr id="11" name="Slide Number Placeholder 6"/>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BF3BD2BD-5FF3-452D-BD5A-313E7C993C57}"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6" name="Rounded Rectangle 5"/>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7" name="Rectangle 6"/>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8" name="Rectangle 7"/>
          <p:cNvSpPr/>
          <p:nvPr/>
        </p:nvSpPr>
        <p:spPr>
          <a:xfrm>
            <a:off x="762000" y="5029200"/>
            <a:ext cx="7600950" cy="1203325"/>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9" name="Rectangle 8"/>
          <p:cNvSpPr/>
          <p:nvPr/>
        </p:nvSpPr>
        <p:spPr>
          <a:xfrm>
            <a:off x="914400" y="5638800"/>
            <a:ext cx="7327900" cy="452438"/>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0" name="Rectangle 9"/>
          <p:cNvSpPr/>
          <p:nvPr/>
        </p:nvSpPr>
        <p:spPr>
          <a:xfrm>
            <a:off x="604838" y="5075238"/>
            <a:ext cx="7947025" cy="1096962"/>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Drag picture to placeholder or click icon to add</a:t>
            </a:r>
            <a:endParaRPr lang="en-US" noProof="0" dirty="0"/>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 name="Title 1"/>
          <p:cNvSpPr>
            <a:spLocks noGrp="1"/>
          </p:cNvSpPr>
          <p:nvPr>
            <p:ph type="title"/>
          </p:nvPr>
        </p:nvSpPr>
        <p:spPr>
          <a:xfrm>
            <a:off x="914400" y="5105400"/>
            <a:ext cx="7328514" cy="523043"/>
          </a:xfrm>
        </p:spPr>
        <p:txBody>
          <a:bodyPr anchorCtr="0"/>
          <a:lstStyle>
            <a:lvl1pPr algn="ctr">
              <a:defRPr sz="2000" b="0">
                <a:solidFill>
                  <a:schemeClr val="accent1">
                    <a:lumMod val="75000"/>
                  </a:schemeClr>
                </a:solidFill>
              </a:defRPr>
            </a:lvl1pPr>
          </a:lstStyle>
          <a:p>
            <a:r>
              <a:rPr lang="en-US"/>
              <a:t>Click to edit Master title style</a:t>
            </a:r>
            <a:endParaRPr lang="en-US" dirty="0"/>
          </a:p>
        </p:txBody>
      </p:sp>
      <p:sp>
        <p:nvSpPr>
          <p:cNvPr id="11" name="Date Placeholder 4"/>
          <p:cNvSpPr>
            <a:spLocks noGrp="1"/>
          </p:cNvSpPr>
          <p:nvPr>
            <p:ph type="dt" sz="half" idx="10"/>
          </p:nvPr>
        </p:nvSpPr>
        <p:spPr>
          <a:xfrm>
            <a:off x="457200" y="6356350"/>
            <a:ext cx="2133600" cy="365125"/>
          </a:xfrm>
          <a:prstGeom prst="rect">
            <a:avLst/>
          </a:prstGeom>
        </p:spPr>
        <p:txBody>
          <a:bodyPr/>
          <a:lstStyle>
            <a:lvl1pPr>
              <a:defRPr/>
            </a:lvl1pPr>
          </a:lstStyle>
          <a:p>
            <a:pPr>
              <a:defRPr/>
            </a:pPr>
            <a:fld id="{F81759E2-B566-954F-9887-D65E4EE229EB}" type="datetime1">
              <a:rPr lang="en-US" smtClean="0"/>
              <a:t>3/24/2024</a:t>
            </a:fld>
            <a:endParaRPr lang="en-US"/>
          </a:p>
        </p:txBody>
      </p:sp>
      <p:sp>
        <p:nvSpPr>
          <p:cNvPr id="12" name="Slide Number Placeholder 6"/>
          <p:cNvSpPr>
            <a:spLocks noGrp="1"/>
          </p:cNvSpPr>
          <p:nvPr>
            <p:ph type="sldNum" sz="quarter" idx="11"/>
          </p:nvPr>
        </p:nvSpPr>
        <p:spPr>
          <a:xfrm>
            <a:off x="6553200" y="6356350"/>
            <a:ext cx="2133600" cy="365125"/>
          </a:xfrm>
          <a:prstGeom prst="rect">
            <a:avLst/>
          </a:prstGeom>
        </p:spPr>
        <p:txBody>
          <a:bodyPr/>
          <a:lstStyle>
            <a:lvl1pPr>
              <a:defRPr/>
            </a:lvl1pPr>
          </a:lstStyle>
          <a:p>
            <a:pPr>
              <a:defRPr/>
            </a:pPr>
            <a:fld id="{438D2398-25BD-4CC7-9C0C-49675A8E51DE}" type="slidenum">
              <a:rPr lang="en-US"/>
              <a:pPr>
                <a:defRPr/>
              </a:pPr>
              <a:t>‹#›</a:t>
            </a:fld>
            <a:endParaRPr lang="en-US"/>
          </a:p>
        </p:txBody>
      </p:sp>
      <p:sp>
        <p:nvSpPr>
          <p:cNvPr id="13" name="Footer Placeholder 5"/>
          <p:cNvSpPr>
            <a:spLocks noGrp="1"/>
          </p:cNvSpPr>
          <p:nvPr>
            <p:ph type="ftr" sz="quarter" idx="12"/>
          </p:nvPr>
        </p:nvSpPr>
        <p:spPr/>
        <p:txBody>
          <a:bodyPr/>
          <a:lstStyle>
            <a:lvl1pPr>
              <a:defRPr/>
            </a:lvl1pPr>
          </a:lstStyle>
          <a:p>
            <a:pPr>
              <a:defRPr/>
            </a:pPr>
            <a:r>
              <a:rPr lang="en-US" dirty="0"/>
              <a:t>Ken Chapman and Associates, Inc. © 2017 </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7" name="Rounded Rectangle 6"/>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028" name="Text Placeholder 2"/>
          <p:cNvSpPr>
            <a:spLocks noGrp="1"/>
          </p:cNvSpPr>
          <p:nvPr>
            <p:ph type="body" idx="1"/>
          </p:nvPr>
        </p:nvSpPr>
        <p:spPr bwMode="auto">
          <a:xfrm>
            <a:off x="457200" y="1752600"/>
            <a:ext cx="8229600" cy="4373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4724400" y="6492875"/>
            <a:ext cx="4419600" cy="365125"/>
          </a:xfrm>
          <a:prstGeom prst="rect">
            <a:avLst/>
          </a:prstGeom>
        </p:spPr>
        <p:txBody>
          <a:bodyPr vert="horz" lIns="91440" tIns="45720" rIns="91440" bIns="45720" rtlCol="0" anchor="ctr"/>
          <a:lstStyle>
            <a:lvl1pPr algn="r" fontAlgn="auto">
              <a:spcBef>
                <a:spcPts val="0"/>
              </a:spcBef>
              <a:spcAft>
                <a:spcPts val="0"/>
              </a:spcAft>
              <a:defRPr sz="800">
                <a:solidFill>
                  <a:schemeClr val="tx2"/>
                </a:solidFill>
                <a:latin typeface="+mn-lt"/>
                <a:ea typeface="+mn-ea"/>
                <a:cs typeface="+mn-cs"/>
              </a:defRPr>
            </a:lvl1pPr>
          </a:lstStyle>
          <a:p>
            <a:pPr>
              <a:defRPr/>
            </a:pPr>
            <a:r>
              <a:rPr lang="en-US" dirty="0"/>
              <a:t>Ken Chapman and Associates, Inc. © 2017 </a:t>
            </a:r>
          </a:p>
        </p:txBody>
      </p:sp>
      <p:sp>
        <p:nvSpPr>
          <p:cNvPr id="2" name="Title Placeholder 1"/>
          <p:cNvSpPr>
            <a:spLocks noGrp="1"/>
          </p:cNvSpPr>
          <p:nvPr>
            <p:ph type="title"/>
          </p:nvPr>
        </p:nvSpPr>
        <p:spPr>
          <a:xfrm>
            <a:off x="425450" y="407988"/>
            <a:ext cx="8261350" cy="1039812"/>
          </a:xfrm>
          <a:prstGeom prst="rect">
            <a:avLst/>
          </a:prstGeom>
        </p:spPr>
        <p:txBody>
          <a:bodyPr vert="horz" lIns="91440" tIns="45720" rIns="91440" bIns="45720" rtlCol="0" anchor="ctr">
            <a:normAutofit/>
          </a:bodyPr>
          <a:lstStyle/>
          <a:p>
            <a:r>
              <a:rPr lang="en-US" dirty="0"/>
              <a:t>Click To Edit Master Title Style</a:t>
            </a:r>
          </a:p>
        </p:txBody>
      </p:sp>
    </p:spTree>
  </p:cSld>
  <p:clrMap bg1="lt1" tx1="dk1" bg2="lt2" tx2="dk2" accent1="accent1" accent2="accent2" accent3="accent3" accent4="accent4" accent5="accent5" accent6="accent6" hlink="hlink" folHlink="folHlink"/>
  <p:sldLayoutIdLst>
    <p:sldLayoutId id="2147483723" r:id="rId1"/>
    <p:sldLayoutId id="2147483722" r:id="rId2"/>
    <p:sldLayoutId id="2147483724" r:id="rId3"/>
    <p:sldLayoutId id="2147483721" r:id="rId4"/>
    <p:sldLayoutId id="2147483720" r:id="rId5"/>
    <p:sldLayoutId id="2147483719" r:id="rId6"/>
    <p:sldLayoutId id="2147483725" r:id="rId7"/>
    <p:sldLayoutId id="2147483726" r:id="rId8"/>
    <p:sldLayoutId id="2147483727" r:id="rId9"/>
    <p:sldLayoutId id="2147483718" r:id="rId10"/>
    <p:sldLayoutId id="2147483728" r:id="rId11"/>
  </p:sldLayoutIdLst>
  <p:hf sldNum="0" hdr="0" dt="0"/>
  <p:txStyles>
    <p:title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p:titleStyle>
    <p:body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1DB77EB1-E5A0-4E32-ABFC-69DE87744AAD}"/>
              </a:ext>
            </a:extLst>
          </p:cNvPr>
          <p:cNvSpPr txBox="1">
            <a:spLocks noChangeArrowheads="1"/>
          </p:cNvSpPr>
          <p:nvPr/>
        </p:nvSpPr>
        <p:spPr bwMode="auto">
          <a:xfrm>
            <a:off x="384048" y="1828800"/>
            <a:ext cx="8229600" cy="41608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buNone/>
            </a:pPr>
            <a:r>
              <a:rPr lang="en-US" sz="2600" dirty="0">
                <a:solidFill>
                  <a:schemeClr val="tx1"/>
                </a:solidFill>
              </a:rPr>
              <a:t>Quote #1</a:t>
            </a:r>
          </a:p>
          <a:p>
            <a:pPr marL="0" indent="0" algn="ctr" defTabSz="914400" eaLnBrk="1" hangingPunct="1">
              <a:buNone/>
            </a:pPr>
            <a:endParaRPr lang="en-US" sz="1000" b="1" dirty="0">
              <a:solidFill>
                <a:schemeClr val="tx1"/>
              </a:solidFill>
            </a:endParaRPr>
          </a:p>
          <a:p>
            <a:pPr marL="0" indent="0" algn="ctr" defTabSz="914400" eaLnBrk="1" hangingPunct="1">
              <a:buNone/>
            </a:pPr>
            <a:r>
              <a:rPr lang="en-US" b="1" dirty="0">
                <a:solidFill>
                  <a:schemeClr val="tx1"/>
                </a:solidFill>
              </a:rPr>
              <a:t>For most people, their work is not just work. It is very important to them. It expresses and supports their need to matter – to be valued and make sense out of things. </a:t>
            </a:r>
          </a:p>
          <a:p>
            <a:pPr marL="0" indent="0" algn="ctr" defTabSz="914400" eaLnBrk="1" hangingPunct="1">
              <a:buNone/>
            </a:pPr>
            <a:endParaRPr lang="en-US" b="1" dirty="0">
              <a:solidFill>
                <a:schemeClr val="tx1"/>
              </a:solidFill>
            </a:endParaRPr>
          </a:p>
          <a:p>
            <a:pPr marL="0" indent="0" algn="r" defTabSz="914400" eaLnBrk="1" hangingPunct="1">
              <a:buNone/>
            </a:pPr>
            <a:r>
              <a:rPr lang="en-US" sz="1400" dirty="0">
                <a:solidFill>
                  <a:schemeClr val="tx1"/>
                </a:solidFill>
              </a:rPr>
              <a:t>[Chapter 1, Page 2]</a:t>
            </a:r>
          </a:p>
        </p:txBody>
      </p:sp>
      <p:sp>
        <p:nvSpPr>
          <p:cNvPr id="9" name="Rectangle 2">
            <a:extLst>
              <a:ext uri="{FF2B5EF4-FFF2-40B4-BE49-F238E27FC236}">
                <a16:creationId xmlns:a16="http://schemas.microsoft.com/office/drawing/2014/main" id="{96FE1FE3-41B1-4AFE-A034-31FE25645DC1}"/>
              </a:ext>
            </a:extLst>
          </p:cNvPr>
          <p:cNvSpPr txBox="1">
            <a:spLocks noChangeArrowheads="1"/>
          </p:cNvSpPr>
          <p:nvPr/>
        </p:nvSpPr>
        <p:spPr>
          <a:xfrm>
            <a:off x="82296" y="548640"/>
            <a:ext cx="8979408" cy="978408"/>
          </a:xfrm>
          <a:prstGeom prst="rect">
            <a:avLst/>
          </a:prstGeom>
        </p:spPr>
        <p:txBody>
          <a:bodyPr vert="horz" wrap="square" lIns="91440" tIns="45720" rIns="91440" bIns="45720" numCol="1" rtlCol="0" anchor="ctr" anchorCtr="0" compatLnSpc="1">
            <a:prstTxWarp prst="textNoShape">
              <a:avLst/>
            </a:prstTxWarp>
            <a:normAutofit fontScale="97500" lnSpcReduction="100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3700" b="1" i="1" dirty="0">
                <a:solidFill>
                  <a:srgbClr val="9D2024"/>
                </a:solidFill>
                <a:latin typeface="Calibri" pitchFamily="-72" charset="0"/>
              </a:rPr>
              <a:t>The Leader’s Code</a:t>
            </a:r>
          </a:p>
          <a:p>
            <a:pPr defTabSz="914400" eaLnBrk="1" hangingPunct="1">
              <a:lnSpc>
                <a:spcPct val="90000"/>
              </a:lnSpc>
            </a:pPr>
            <a:r>
              <a:rPr lang="en-US" sz="3100" b="1" i="1" dirty="0">
                <a:solidFill>
                  <a:schemeClr val="tx1"/>
                </a:solidFill>
                <a:latin typeface="Calibri" pitchFamily="-72" charset="0"/>
              </a:rPr>
              <a:t>The Hero Within</a:t>
            </a:r>
          </a:p>
        </p:txBody>
      </p:sp>
      <p:sp>
        <p:nvSpPr>
          <p:cNvPr id="2" name="Footer Placeholder 1">
            <a:extLst>
              <a:ext uri="{FF2B5EF4-FFF2-40B4-BE49-F238E27FC236}">
                <a16:creationId xmlns:a16="http://schemas.microsoft.com/office/drawing/2014/main" id="{5DD3E825-C784-07AA-1377-BD206D3643DD}"/>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3" name="Picture 2">
            <a:extLst>
              <a:ext uri="{FF2B5EF4-FFF2-40B4-BE49-F238E27FC236}">
                <a16:creationId xmlns:a16="http://schemas.microsoft.com/office/drawing/2014/main" id="{7C2149E4-5015-7411-AD7C-65E31A4AA79F}"/>
              </a:ext>
            </a:extLst>
          </p:cNvPr>
          <p:cNvPicPr>
            <a:picLocks noChangeAspect="1"/>
          </p:cNvPicPr>
          <p:nvPr/>
        </p:nvPicPr>
        <p:blipFill>
          <a:blip r:embed="rId3"/>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24835921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1DB77EB1-E5A0-4E32-ABFC-69DE87744AAD}"/>
              </a:ext>
            </a:extLst>
          </p:cNvPr>
          <p:cNvSpPr txBox="1">
            <a:spLocks noChangeArrowheads="1"/>
          </p:cNvSpPr>
          <p:nvPr/>
        </p:nvSpPr>
        <p:spPr bwMode="auto">
          <a:xfrm>
            <a:off x="384048" y="1828800"/>
            <a:ext cx="8229600" cy="41608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buFont typeface="Arial" pitchFamily="-72" charset="0"/>
              <a:buNone/>
            </a:pPr>
            <a:r>
              <a:rPr lang="en-US" sz="2600" dirty="0"/>
              <a:t>Quote #2</a:t>
            </a:r>
            <a:endParaRPr lang="en-US" sz="2600" dirty="0">
              <a:solidFill>
                <a:schemeClr val="tx1"/>
              </a:solidFill>
            </a:endParaRPr>
          </a:p>
          <a:p>
            <a:pPr marL="0" indent="0" algn="ctr" defTabSz="914400" eaLnBrk="1" hangingPunct="1">
              <a:buFont typeface="Arial" pitchFamily="-72" charset="0"/>
              <a:buNone/>
            </a:pPr>
            <a:endParaRPr lang="en-US" sz="1000" b="1" dirty="0">
              <a:solidFill>
                <a:schemeClr val="tx1"/>
              </a:solidFill>
            </a:endParaRPr>
          </a:p>
          <a:p>
            <a:pPr marL="0" indent="0" algn="ctr" defTabSz="914400" eaLnBrk="1" hangingPunct="1">
              <a:buFont typeface="Arial" pitchFamily="-72" charset="0"/>
              <a:buNone/>
            </a:pPr>
            <a:r>
              <a:rPr lang="en-US" b="1" dirty="0">
                <a:solidFill>
                  <a:schemeClr val="tx1"/>
                </a:solidFill>
              </a:rPr>
              <a:t>We want our time and lives to matter. With that in mind, all human beings share two basic needs: the need to be valued and the need to make sense out of things.</a:t>
            </a:r>
          </a:p>
          <a:p>
            <a:pPr marL="0" indent="0" algn="ctr" defTabSz="914400" eaLnBrk="1" hangingPunct="1">
              <a:buFont typeface="Arial" pitchFamily="-72" charset="0"/>
              <a:buNone/>
            </a:pPr>
            <a:endParaRPr lang="en-US" sz="1400" b="1" dirty="0">
              <a:solidFill>
                <a:schemeClr val="tx1"/>
              </a:solidFill>
            </a:endParaRPr>
          </a:p>
          <a:p>
            <a:pPr marL="0" indent="0" algn="r" defTabSz="914400" eaLnBrk="1" hangingPunct="1">
              <a:buFont typeface="Arial" pitchFamily="-72" charset="0"/>
              <a:buNone/>
            </a:pPr>
            <a:r>
              <a:rPr lang="en-US" sz="1400" dirty="0">
                <a:solidFill>
                  <a:schemeClr val="tx1"/>
                </a:solidFill>
              </a:rPr>
              <a:t>[Chapter 1, Page 2]</a:t>
            </a:r>
          </a:p>
          <a:p>
            <a:pPr marL="0" indent="0" algn="ctr" defTabSz="914400" eaLnBrk="1" hangingPunct="1">
              <a:lnSpc>
                <a:spcPct val="90000"/>
              </a:lnSpc>
              <a:buFont typeface="Arial" pitchFamily="-72" charset="0"/>
              <a:buNone/>
            </a:pPr>
            <a:endParaRPr lang="en-US" dirty="0">
              <a:latin typeface="Calibri" pitchFamily="-72" charset="0"/>
            </a:endParaRPr>
          </a:p>
        </p:txBody>
      </p:sp>
      <p:sp>
        <p:nvSpPr>
          <p:cNvPr id="10" name="Rectangle 2">
            <a:extLst>
              <a:ext uri="{FF2B5EF4-FFF2-40B4-BE49-F238E27FC236}">
                <a16:creationId xmlns:a16="http://schemas.microsoft.com/office/drawing/2014/main" id="{D9C92AC2-59B1-4BDB-ABB3-16A5F4A0C4FC}"/>
              </a:ext>
            </a:extLst>
          </p:cNvPr>
          <p:cNvSpPr txBox="1">
            <a:spLocks noChangeArrowheads="1"/>
          </p:cNvSpPr>
          <p:nvPr/>
        </p:nvSpPr>
        <p:spPr>
          <a:xfrm>
            <a:off x="82296" y="548640"/>
            <a:ext cx="8979408" cy="978408"/>
          </a:xfrm>
          <a:prstGeom prst="rect">
            <a:avLst/>
          </a:prstGeom>
        </p:spPr>
        <p:txBody>
          <a:bodyPr vert="horz" wrap="square" lIns="91440" tIns="45720" rIns="91440" bIns="45720" numCol="1" rtlCol="0" anchor="ctr" anchorCtr="0" compatLnSpc="1">
            <a:prstTxWarp prst="textNoShape">
              <a:avLst/>
            </a:prstTxWarp>
            <a:normAutofit fontScale="97500" lnSpcReduction="100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3700" b="1" i="1" dirty="0">
                <a:solidFill>
                  <a:srgbClr val="9D2024"/>
                </a:solidFill>
                <a:latin typeface="Calibri" pitchFamily="-72" charset="0"/>
              </a:rPr>
              <a:t>The Leader’s Code</a:t>
            </a:r>
          </a:p>
          <a:p>
            <a:pPr defTabSz="914400" eaLnBrk="1" hangingPunct="1">
              <a:lnSpc>
                <a:spcPct val="90000"/>
              </a:lnSpc>
            </a:pPr>
            <a:r>
              <a:rPr lang="en-US" sz="3100" b="1" i="1" dirty="0">
                <a:solidFill>
                  <a:schemeClr val="tx1"/>
                </a:solidFill>
                <a:latin typeface="Calibri" pitchFamily="-72" charset="0"/>
              </a:rPr>
              <a:t>The Hero Within</a:t>
            </a:r>
          </a:p>
        </p:txBody>
      </p:sp>
      <p:sp>
        <p:nvSpPr>
          <p:cNvPr id="2" name="Footer Placeholder 1">
            <a:extLst>
              <a:ext uri="{FF2B5EF4-FFF2-40B4-BE49-F238E27FC236}">
                <a16:creationId xmlns:a16="http://schemas.microsoft.com/office/drawing/2014/main" id="{8171FEB0-CCEC-106B-4968-57452349B52E}"/>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3" name="Picture 2">
            <a:extLst>
              <a:ext uri="{FF2B5EF4-FFF2-40B4-BE49-F238E27FC236}">
                <a16:creationId xmlns:a16="http://schemas.microsoft.com/office/drawing/2014/main" id="{4376EE78-755D-6212-F1C9-E19DEDFC4D35}"/>
              </a:ext>
            </a:extLst>
          </p:cNvPr>
          <p:cNvPicPr>
            <a:picLocks noChangeAspect="1"/>
          </p:cNvPicPr>
          <p:nvPr/>
        </p:nvPicPr>
        <p:blipFill>
          <a:blip r:embed="rId3"/>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35982712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1DB77EB1-E5A0-4E32-ABFC-69DE87744AAD}"/>
              </a:ext>
            </a:extLst>
          </p:cNvPr>
          <p:cNvSpPr txBox="1">
            <a:spLocks noChangeArrowheads="1"/>
          </p:cNvSpPr>
          <p:nvPr/>
        </p:nvSpPr>
        <p:spPr bwMode="auto">
          <a:xfrm>
            <a:off x="384048" y="1828800"/>
            <a:ext cx="8229600" cy="41608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buFont typeface="Arial" pitchFamily="-72" charset="0"/>
              <a:buNone/>
            </a:pPr>
            <a:r>
              <a:rPr lang="en-US" sz="2600" dirty="0"/>
              <a:t>Quote #3</a:t>
            </a:r>
          </a:p>
          <a:p>
            <a:pPr marL="0" indent="0" algn="ctr" defTabSz="914400" eaLnBrk="1" hangingPunct="1">
              <a:buFont typeface="Arial" pitchFamily="-72" charset="0"/>
              <a:buNone/>
            </a:pPr>
            <a:endParaRPr lang="en-US" sz="1000" b="1" dirty="0">
              <a:solidFill>
                <a:schemeClr val="tx1"/>
              </a:solidFill>
            </a:endParaRPr>
          </a:p>
          <a:p>
            <a:pPr marL="0" indent="0" algn="ctr" defTabSz="914400" eaLnBrk="1" hangingPunct="1">
              <a:buFont typeface="Arial" pitchFamily="-72" charset="0"/>
              <a:buNone/>
            </a:pPr>
            <a:r>
              <a:rPr lang="en-US" b="1" dirty="0">
                <a:solidFill>
                  <a:schemeClr val="tx1"/>
                </a:solidFill>
              </a:rPr>
              <a:t>When you believe you matter, the chaos can quickly become superior performance.  But first, people must believe they matter. This is the magic of the human heart. Discretionary energy is the magic a person brings to the people and places where their best efforts are valued.</a:t>
            </a:r>
            <a:endParaRPr lang="en-US" sz="1400" b="1" dirty="0">
              <a:solidFill>
                <a:schemeClr val="tx1"/>
              </a:solidFill>
            </a:endParaRPr>
          </a:p>
          <a:p>
            <a:pPr marL="0" indent="0" algn="ctr" defTabSz="914400" eaLnBrk="1" hangingPunct="1">
              <a:buFont typeface="Arial" pitchFamily="-72" charset="0"/>
              <a:buNone/>
            </a:pPr>
            <a:endParaRPr lang="en-US" sz="1400" b="1" dirty="0">
              <a:solidFill>
                <a:schemeClr val="tx1"/>
              </a:solidFill>
            </a:endParaRPr>
          </a:p>
          <a:p>
            <a:pPr marL="0" indent="0" algn="r" defTabSz="914400" eaLnBrk="1" hangingPunct="1">
              <a:buFont typeface="Arial" pitchFamily="-72" charset="0"/>
              <a:buNone/>
            </a:pPr>
            <a:r>
              <a:rPr lang="en-US" sz="1400" dirty="0">
                <a:solidFill>
                  <a:schemeClr val="tx1"/>
                </a:solidFill>
              </a:rPr>
              <a:t>[Chapter 2, Page 15]</a:t>
            </a:r>
          </a:p>
        </p:txBody>
      </p:sp>
      <p:sp>
        <p:nvSpPr>
          <p:cNvPr id="9" name="Rectangle 2">
            <a:extLst>
              <a:ext uri="{FF2B5EF4-FFF2-40B4-BE49-F238E27FC236}">
                <a16:creationId xmlns:a16="http://schemas.microsoft.com/office/drawing/2014/main" id="{F48BCB71-A1CB-46D1-B913-1446642E95B3}"/>
              </a:ext>
            </a:extLst>
          </p:cNvPr>
          <p:cNvSpPr txBox="1">
            <a:spLocks noChangeArrowheads="1"/>
          </p:cNvSpPr>
          <p:nvPr/>
        </p:nvSpPr>
        <p:spPr>
          <a:xfrm>
            <a:off x="82296" y="548640"/>
            <a:ext cx="8979408" cy="978408"/>
          </a:xfrm>
          <a:prstGeom prst="rect">
            <a:avLst/>
          </a:prstGeom>
        </p:spPr>
        <p:txBody>
          <a:bodyPr vert="horz" wrap="square" lIns="91440" tIns="45720" rIns="91440" bIns="45720" numCol="1" rtlCol="0" anchor="ctr" anchorCtr="0" compatLnSpc="1">
            <a:prstTxWarp prst="textNoShape">
              <a:avLst/>
            </a:prstTxWarp>
            <a:normAutofit fontScale="97500" lnSpcReduction="100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3700" b="1" i="1" dirty="0">
                <a:solidFill>
                  <a:srgbClr val="9D2024"/>
                </a:solidFill>
                <a:latin typeface="Calibri" pitchFamily="-72" charset="0"/>
              </a:rPr>
              <a:t>The Leader’s Code</a:t>
            </a:r>
          </a:p>
          <a:p>
            <a:pPr defTabSz="914400" eaLnBrk="1" hangingPunct="1">
              <a:lnSpc>
                <a:spcPct val="90000"/>
              </a:lnSpc>
            </a:pPr>
            <a:r>
              <a:rPr lang="en-US" sz="3100" b="1" i="1" dirty="0">
                <a:solidFill>
                  <a:schemeClr val="tx1"/>
                </a:solidFill>
                <a:latin typeface="Calibri" pitchFamily="-72" charset="0"/>
              </a:rPr>
              <a:t>The Fool’s Errand</a:t>
            </a:r>
          </a:p>
        </p:txBody>
      </p:sp>
      <p:sp>
        <p:nvSpPr>
          <p:cNvPr id="2" name="Footer Placeholder 1">
            <a:extLst>
              <a:ext uri="{FF2B5EF4-FFF2-40B4-BE49-F238E27FC236}">
                <a16:creationId xmlns:a16="http://schemas.microsoft.com/office/drawing/2014/main" id="{CC4ABD8E-C028-9068-F8D8-8235EB8EDA51}"/>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3" name="Picture 2">
            <a:extLst>
              <a:ext uri="{FF2B5EF4-FFF2-40B4-BE49-F238E27FC236}">
                <a16:creationId xmlns:a16="http://schemas.microsoft.com/office/drawing/2014/main" id="{AEA51925-4C9C-6E7A-BC1C-7B670D7C246A}"/>
              </a:ext>
            </a:extLst>
          </p:cNvPr>
          <p:cNvPicPr>
            <a:picLocks noChangeAspect="1"/>
          </p:cNvPicPr>
          <p:nvPr/>
        </p:nvPicPr>
        <p:blipFill>
          <a:blip r:embed="rId3"/>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29419711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ectangle 3">
            <a:extLst>
              <a:ext uri="{FF2B5EF4-FFF2-40B4-BE49-F238E27FC236}">
                <a16:creationId xmlns:a16="http://schemas.microsoft.com/office/drawing/2014/main" id="{457ED0AC-B0C1-431A-98C0-378326194697}"/>
              </a:ext>
            </a:extLst>
          </p:cNvPr>
          <p:cNvSpPr txBox="1">
            <a:spLocks noChangeArrowheads="1"/>
          </p:cNvSpPr>
          <p:nvPr/>
        </p:nvSpPr>
        <p:spPr bwMode="auto">
          <a:xfrm>
            <a:off x="384048" y="1828800"/>
            <a:ext cx="8229600" cy="41608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buFont typeface="Arial" pitchFamily="-72" charset="0"/>
              <a:buNone/>
            </a:pPr>
            <a:r>
              <a:rPr lang="en-US" sz="2600" dirty="0"/>
              <a:t>Quote #4</a:t>
            </a:r>
          </a:p>
          <a:p>
            <a:pPr marL="0" indent="0" algn="ctr" defTabSz="914400" eaLnBrk="1" hangingPunct="1">
              <a:buFont typeface="Arial" pitchFamily="-72" charset="0"/>
              <a:buNone/>
            </a:pPr>
            <a:endParaRPr lang="en-US" sz="1000" b="1" dirty="0">
              <a:solidFill>
                <a:schemeClr val="tx1"/>
              </a:solidFill>
            </a:endParaRPr>
          </a:p>
          <a:p>
            <a:pPr marL="0" indent="0" algn="ctr" defTabSz="914400" eaLnBrk="1" hangingPunct="1">
              <a:buFont typeface="Arial" pitchFamily="-72" charset="0"/>
              <a:buNone/>
            </a:pPr>
            <a:r>
              <a:rPr lang="en-US" b="1" dirty="0">
                <a:solidFill>
                  <a:schemeClr val="tx1"/>
                </a:solidFill>
              </a:rPr>
              <a:t>Personal integrity is a glass house each person builds over a lifetime. Our willingness to do the right thing openly and reliably determines how bulletproof the glass will be. Pete shot out his own windows. Or, to put it another way, Pete shot himself in the foot. </a:t>
            </a:r>
            <a:endParaRPr lang="en-US" sz="1400" b="1" dirty="0">
              <a:solidFill>
                <a:schemeClr val="tx1"/>
              </a:solidFill>
            </a:endParaRPr>
          </a:p>
          <a:p>
            <a:pPr marL="0" indent="0" algn="ctr" defTabSz="914400" eaLnBrk="1" hangingPunct="1">
              <a:buFont typeface="Arial" pitchFamily="-72" charset="0"/>
              <a:buNone/>
            </a:pPr>
            <a:endParaRPr lang="en-US" sz="1400" b="1" dirty="0">
              <a:solidFill>
                <a:schemeClr val="tx1"/>
              </a:solidFill>
            </a:endParaRPr>
          </a:p>
          <a:p>
            <a:pPr marL="0" indent="0" algn="r" defTabSz="914400" eaLnBrk="1" hangingPunct="1">
              <a:buFont typeface="Arial" pitchFamily="-72" charset="0"/>
              <a:buNone/>
            </a:pPr>
            <a:r>
              <a:rPr lang="en-US" sz="1400" dirty="0">
                <a:solidFill>
                  <a:schemeClr val="tx1"/>
                </a:solidFill>
              </a:rPr>
              <a:t>[Chapter 3, Page 22]</a:t>
            </a:r>
          </a:p>
        </p:txBody>
      </p:sp>
      <p:sp>
        <p:nvSpPr>
          <p:cNvPr id="10" name="Rectangle 2">
            <a:extLst>
              <a:ext uri="{FF2B5EF4-FFF2-40B4-BE49-F238E27FC236}">
                <a16:creationId xmlns:a16="http://schemas.microsoft.com/office/drawing/2014/main" id="{3D0C566F-9016-4023-979C-3E05BEF082A2}"/>
              </a:ext>
            </a:extLst>
          </p:cNvPr>
          <p:cNvSpPr txBox="1">
            <a:spLocks noChangeArrowheads="1"/>
          </p:cNvSpPr>
          <p:nvPr/>
        </p:nvSpPr>
        <p:spPr>
          <a:xfrm>
            <a:off x="82296" y="548640"/>
            <a:ext cx="8979408" cy="978408"/>
          </a:xfrm>
          <a:prstGeom prst="rect">
            <a:avLst/>
          </a:prstGeom>
        </p:spPr>
        <p:txBody>
          <a:bodyPr vert="horz" wrap="square" lIns="91440" tIns="45720" rIns="91440" bIns="45720" numCol="1" rtlCol="0" anchor="ctr" anchorCtr="0" compatLnSpc="1">
            <a:prstTxWarp prst="textNoShape">
              <a:avLst/>
            </a:prstTxWarp>
            <a:normAutofit fontScale="97500" lnSpcReduction="100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3700" b="1" i="1" dirty="0">
                <a:solidFill>
                  <a:srgbClr val="9D2024"/>
                </a:solidFill>
                <a:latin typeface="Calibri" pitchFamily="-72" charset="0"/>
              </a:rPr>
              <a:t>The Leader’s Code</a:t>
            </a:r>
          </a:p>
          <a:p>
            <a:pPr defTabSz="914400" eaLnBrk="1" hangingPunct="1">
              <a:lnSpc>
                <a:spcPct val="90000"/>
              </a:lnSpc>
            </a:pPr>
            <a:r>
              <a:rPr lang="en-US" sz="3100" b="1" i="1" dirty="0">
                <a:solidFill>
                  <a:schemeClr val="tx1"/>
                </a:solidFill>
                <a:latin typeface="Calibri" pitchFamily="-72" charset="0"/>
              </a:rPr>
              <a:t>The Leader Within</a:t>
            </a:r>
          </a:p>
        </p:txBody>
      </p:sp>
      <p:sp>
        <p:nvSpPr>
          <p:cNvPr id="2" name="Footer Placeholder 1">
            <a:extLst>
              <a:ext uri="{FF2B5EF4-FFF2-40B4-BE49-F238E27FC236}">
                <a16:creationId xmlns:a16="http://schemas.microsoft.com/office/drawing/2014/main" id="{99B03980-3526-8140-FF37-A245E9C803B7}"/>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3" name="Picture 2">
            <a:extLst>
              <a:ext uri="{FF2B5EF4-FFF2-40B4-BE49-F238E27FC236}">
                <a16:creationId xmlns:a16="http://schemas.microsoft.com/office/drawing/2014/main" id="{D4B51364-59B9-9CA1-BE95-54DA5ED761E8}"/>
              </a:ext>
            </a:extLst>
          </p:cNvPr>
          <p:cNvPicPr>
            <a:picLocks noChangeAspect="1"/>
          </p:cNvPicPr>
          <p:nvPr/>
        </p:nvPicPr>
        <p:blipFill>
          <a:blip r:embed="rId3"/>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19397228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1DB77EB1-E5A0-4E32-ABFC-69DE87744AAD}"/>
              </a:ext>
            </a:extLst>
          </p:cNvPr>
          <p:cNvSpPr txBox="1">
            <a:spLocks noChangeArrowheads="1"/>
          </p:cNvSpPr>
          <p:nvPr/>
        </p:nvSpPr>
        <p:spPr bwMode="auto">
          <a:xfrm>
            <a:off x="384048" y="1828800"/>
            <a:ext cx="8229600" cy="41608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buFont typeface="Arial" pitchFamily="-72" charset="0"/>
              <a:buNone/>
            </a:pPr>
            <a:r>
              <a:rPr lang="en-US" sz="2600" dirty="0"/>
              <a:t>Quote #5</a:t>
            </a:r>
          </a:p>
          <a:p>
            <a:pPr marL="0" indent="0" algn="ctr" defTabSz="914400" eaLnBrk="1" hangingPunct="1">
              <a:buFont typeface="Arial" pitchFamily="-72" charset="0"/>
              <a:buNone/>
            </a:pPr>
            <a:endParaRPr lang="en-US" sz="1000" b="1" dirty="0">
              <a:solidFill>
                <a:schemeClr val="tx1"/>
              </a:solidFill>
            </a:endParaRPr>
          </a:p>
          <a:p>
            <a:pPr marL="0" indent="0" algn="ctr" defTabSz="914400" eaLnBrk="1" hangingPunct="1">
              <a:buFont typeface="Arial" pitchFamily="-72" charset="0"/>
              <a:buNone/>
            </a:pPr>
            <a:r>
              <a:rPr lang="en-US" b="1" dirty="0">
                <a:solidFill>
                  <a:schemeClr val="tx1"/>
                </a:solidFill>
              </a:rPr>
              <a:t>Having a roadmap is the beginning of personal and organizational leadership.  The road map clearly identifies the principles by which I choose to live.  It provides overall direction.  It gives my life and work purpose and meaning. </a:t>
            </a:r>
            <a:endParaRPr lang="en-US" sz="1400" b="1" dirty="0">
              <a:solidFill>
                <a:schemeClr val="tx1"/>
              </a:solidFill>
            </a:endParaRPr>
          </a:p>
          <a:p>
            <a:pPr marL="0" indent="0" algn="ctr" defTabSz="914400" eaLnBrk="1" hangingPunct="1">
              <a:buFont typeface="Arial" pitchFamily="-72" charset="0"/>
              <a:buNone/>
            </a:pPr>
            <a:endParaRPr lang="en-US" sz="1400" b="1" dirty="0">
              <a:solidFill>
                <a:schemeClr val="tx1"/>
              </a:solidFill>
            </a:endParaRPr>
          </a:p>
          <a:p>
            <a:pPr marL="0" indent="0" algn="r" defTabSz="914400" eaLnBrk="1" hangingPunct="1">
              <a:buFont typeface="Arial" pitchFamily="-72" charset="0"/>
              <a:buNone/>
            </a:pPr>
            <a:r>
              <a:rPr lang="en-US" sz="1400" dirty="0">
                <a:solidFill>
                  <a:schemeClr val="tx1"/>
                </a:solidFill>
              </a:rPr>
              <a:t>[Chapter 3, Page 23]</a:t>
            </a:r>
          </a:p>
        </p:txBody>
      </p:sp>
      <p:sp>
        <p:nvSpPr>
          <p:cNvPr id="9" name="Rectangle 2">
            <a:extLst>
              <a:ext uri="{FF2B5EF4-FFF2-40B4-BE49-F238E27FC236}">
                <a16:creationId xmlns:a16="http://schemas.microsoft.com/office/drawing/2014/main" id="{0EDA9F40-A016-4DCC-8645-16FCAC5EBDDA}"/>
              </a:ext>
            </a:extLst>
          </p:cNvPr>
          <p:cNvSpPr txBox="1">
            <a:spLocks noChangeArrowheads="1"/>
          </p:cNvSpPr>
          <p:nvPr/>
        </p:nvSpPr>
        <p:spPr>
          <a:xfrm>
            <a:off x="82296" y="548640"/>
            <a:ext cx="8979408" cy="978408"/>
          </a:xfrm>
          <a:prstGeom prst="rect">
            <a:avLst/>
          </a:prstGeom>
        </p:spPr>
        <p:txBody>
          <a:bodyPr vert="horz" wrap="square" lIns="91440" tIns="45720" rIns="91440" bIns="45720" numCol="1" rtlCol="0" anchor="ctr" anchorCtr="0" compatLnSpc="1">
            <a:prstTxWarp prst="textNoShape">
              <a:avLst/>
            </a:prstTxWarp>
            <a:normAutofit fontScale="97500" lnSpcReduction="100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3700" b="1" i="1" dirty="0">
                <a:solidFill>
                  <a:srgbClr val="9D2024"/>
                </a:solidFill>
                <a:latin typeface="Calibri" pitchFamily="-72" charset="0"/>
              </a:rPr>
              <a:t>The Leader’s Code</a:t>
            </a:r>
          </a:p>
          <a:p>
            <a:pPr defTabSz="914400" eaLnBrk="1" hangingPunct="1">
              <a:lnSpc>
                <a:spcPct val="90000"/>
              </a:lnSpc>
            </a:pPr>
            <a:r>
              <a:rPr lang="en-US" sz="3100" b="1" i="1" dirty="0">
                <a:solidFill>
                  <a:schemeClr val="tx1"/>
                </a:solidFill>
                <a:latin typeface="Calibri" pitchFamily="-72" charset="0"/>
              </a:rPr>
              <a:t>The Leader Within</a:t>
            </a:r>
          </a:p>
        </p:txBody>
      </p:sp>
      <p:sp>
        <p:nvSpPr>
          <p:cNvPr id="2" name="Footer Placeholder 1">
            <a:extLst>
              <a:ext uri="{FF2B5EF4-FFF2-40B4-BE49-F238E27FC236}">
                <a16:creationId xmlns:a16="http://schemas.microsoft.com/office/drawing/2014/main" id="{C9C6AC1C-561D-37A7-B2A4-2A15C02C418A}"/>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3" name="Picture 2">
            <a:extLst>
              <a:ext uri="{FF2B5EF4-FFF2-40B4-BE49-F238E27FC236}">
                <a16:creationId xmlns:a16="http://schemas.microsoft.com/office/drawing/2014/main" id="{43862CBC-C1E9-E78F-648A-4CC9547492FC}"/>
              </a:ext>
            </a:extLst>
          </p:cNvPr>
          <p:cNvPicPr>
            <a:picLocks noChangeAspect="1"/>
          </p:cNvPicPr>
          <p:nvPr/>
        </p:nvPicPr>
        <p:blipFill>
          <a:blip r:embed="rId3"/>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5997386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1DB77EB1-E5A0-4E32-ABFC-69DE87744AAD}"/>
              </a:ext>
            </a:extLst>
          </p:cNvPr>
          <p:cNvSpPr txBox="1">
            <a:spLocks noChangeArrowheads="1"/>
          </p:cNvSpPr>
          <p:nvPr/>
        </p:nvSpPr>
        <p:spPr bwMode="auto">
          <a:xfrm>
            <a:off x="384048" y="1828800"/>
            <a:ext cx="8229600" cy="41608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buNone/>
            </a:pPr>
            <a:r>
              <a:rPr lang="en-US" sz="2600" dirty="0"/>
              <a:t>Quote #6</a:t>
            </a:r>
            <a:endParaRPr lang="en-US" sz="2600" b="1" dirty="0">
              <a:solidFill>
                <a:schemeClr val="tx1"/>
              </a:solidFill>
            </a:endParaRPr>
          </a:p>
          <a:p>
            <a:pPr marL="0" indent="0" algn="ctr" defTabSz="914400" eaLnBrk="1" hangingPunct="1">
              <a:buNone/>
            </a:pPr>
            <a:endParaRPr lang="en-US" sz="1000" b="1" dirty="0">
              <a:solidFill>
                <a:schemeClr val="tx1"/>
              </a:solidFill>
            </a:endParaRPr>
          </a:p>
          <a:p>
            <a:pPr marL="0" indent="0" algn="ctr" defTabSz="914400" eaLnBrk="1" hangingPunct="1">
              <a:buNone/>
            </a:pPr>
            <a:r>
              <a:rPr lang="en-US" b="1" dirty="0">
                <a:solidFill>
                  <a:schemeClr val="tx1"/>
                </a:solidFill>
              </a:rPr>
              <a:t>How much I value myself will determine how much I value the things I believe. And how I think about myself always affects the way I treat others. You see, I cannot give away what I do not have. </a:t>
            </a:r>
            <a:endParaRPr lang="en-US" sz="1400" b="1" dirty="0">
              <a:solidFill>
                <a:schemeClr val="tx1"/>
              </a:solidFill>
            </a:endParaRPr>
          </a:p>
          <a:p>
            <a:pPr marL="0" indent="0" algn="ctr" defTabSz="914400" eaLnBrk="1" hangingPunct="1">
              <a:buNone/>
            </a:pPr>
            <a:endParaRPr lang="en-US" sz="1400" b="1" dirty="0">
              <a:solidFill>
                <a:schemeClr val="tx1"/>
              </a:solidFill>
            </a:endParaRPr>
          </a:p>
          <a:p>
            <a:pPr marL="0" indent="0" algn="r" defTabSz="914400" eaLnBrk="1" hangingPunct="1">
              <a:buNone/>
            </a:pPr>
            <a:r>
              <a:rPr lang="en-US" sz="1400" dirty="0">
                <a:solidFill>
                  <a:schemeClr val="tx1"/>
                </a:solidFill>
              </a:rPr>
              <a:t>[Chapter 3, Page 25]</a:t>
            </a:r>
          </a:p>
        </p:txBody>
      </p:sp>
      <p:sp>
        <p:nvSpPr>
          <p:cNvPr id="9" name="Rectangle 2">
            <a:extLst>
              <a:ext uri="{FF2B5EF4-FFF2-40B4-BE49-F238E27FC236}">
                <a16:creationId xmlns:a16="http://schemas.microsoft.com/office/drawing/2014/main" id="{C019F013-8A83-4588-A921-D49FC6E75873}"/>
              </a:ext>
            </a:extLst>
          </p:cNvPr>
          <p:cNvSpPr txBox="1">
            <a:spLocks noChangeArrowheads="1"/>
          </p:cNvSpPr>
          <p:nvPr/>
        </p:nvSpPr>
        <p:spPr>
          <a:xfrm>
            <a:off x="82296" y="561703"/>
            <a:ext cx="8979408" cy="978408"/>
          </a:xfrm>
          <a:prstGeom prst="rect">
            <a:avLst/>
          </a:prstGeom>
        </p:spPr>
        <p:txBody>
          <a:bodyPr vert="horz" wrap="square" lIns="91440" tIns="45720" rIns="91440" bIns="45720" numCol="1" rtlCol="0" anchor="ctr" anchorCtr="0" compatLnSpc="1">
            <a:prstTxWarp prst="textNoShape">
              <a:avLst/>
            </a:prstTxWarp>
            <a:normAutofit fontScale="97500" lnSpcReduction="100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3700" b="1" i="1" dirty="0">
                <a:solidFill>
                  <a:srgbClr val="9D2024"/>
                </a:solidFill>
                <a:latin typeface="Calibri" pitchFamily="-72" charset="0"/>
              </a:rPr>
              <a:t>The Leader’s Code</a:t>
            </a:r>
          </a:p>
          <a:p>
            <a:pPr defTabSz="914400" eaLnBrk="1" hangingPunct="1">
              <a:lnSpc>
                <a:spcPct val="90000"/>
              </a:lnSpc>
            </a:pPr>
            <a:r>
              <a:rPr lang="en-US" sz="3100" b="1" i="1" dirty="0">
                <a:solidFill>
                  <a:schemeClr val="tx1"/>
                </a:solidFill>
                <a:latin typeface="Calibri" pitchFamily="-72" charset="0"/>
              </a:rPr>
              <a:t>The Leader Within</a:t>
            </a:r>
          </a:p>
        </p:txBody>
      </p:sp>
      <p:sp>
        <p:nvSpPr>
          <p:cNvPr id="2" name="Footer Placeholder 1">
            <a:extLst>
              <a:ext uri="{FF2B5EF4-FFF2-40B4-BE49-F238E27FC236}">
                <a16:creationId xmlns:a16="http://schemas.microsoft.com/office/drawing/2014/main" id="{1060473E-00FB-05EE-522F-34D9674A688E}"/>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3" name="Picture 2">
            <a:extLst>
              <a:ext uri="{FF2B5EF4-FFF2-40B4-BE49-F238E27FC236}">
                <a16:creationId xmlns:a16="http://schemas.microsoft.com/office/drawing/2014/main" id="{2B059D73-0463-9801-66F5-A39D3AFA5520}"/>
              </a:ext>
            </a:extLst>
          </p:cNvPr>
          <p:cNvPicPr>
            <a:picLocks noChangeAspect="1"/>
          </p:cNvPicPr>
          <p:nvPr/>
        </p:nvPicPr>
        <p:blipFill>
          <a:blip r:embed="rId3"/>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14051835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othecary">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pothecary">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Apothecary.thmx</Template>
  <TotalTime>20425</TotalTime>
  <Words>635</Words>
  <Application>Microsoft Office PowerPoint</Application>
  <PresentationFormat>On-screen Show (4:3)</PresentationFormat>
  <Paragraphs>72</Paragraphs>
  <Slides>6</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Perpetua Titling MT</vt:lpstr>
      <vt:lpstr>Apothecary</vt:lpstr>
      <vt:lpstr>PowerPoint Presentation</vt:lpstr>
      <vt:lpstr>PowerPoint Presentation</vt:lpstr>
      <vt:lpstr>PowerPoint Presentation</vt:lpstr>
      <vt:lpstr>PowerPoint Presentation</vt:lpstr>
      <vt:lpstr>PowerPoint Presentation</vt:lpstr>
      <vt:lpstr>PowerPoint Presentation</vt:lpstr>
    </vt:vector>
  </TitlesOfParts>
  <Company>Randall Reilly Publishing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Amy Askew</dc:creator>
  <cp:lastModifiedBy>Susanne Rives</cp:lastModifiedBy>
  <cp:revision>665</cp:revision>
  <cp:lastPrinted>2024-01-22T12:49:31Z</cp:lastPrinted>
  <dcterms:created xsi:type="dcterms:W3CDTF">2014-04-21T13:47:24Z</dcterms:created>
  <dcterms:modified xsi:type="dcterms:W3CDTF">2024-03-24T19:38:59Z</dcterms:modified>
</cp:coreProperties>
</file>