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11" r:id="rId1"/>
  </p:sldMasterIdLst>
  <p:notesMasterIdLst>
    <p:notesMasterId r:id="rId36"/>
  </p:notesMasterIdLst>
  <p:handoutMasterIdLst>
    <p:handoutMasterId r:id="rId37"/>
  </p:handoutMasterIdLst>
  <p:sldIdLst>
    <p:sldId id="890" r:id="rId2"/>
    <p:sldId id="1358" r:id="rId3"/>
    <p:sldId id="588" r:id="rId4"/>
    <p:sldId id="589" r:id="rId5"/>
    <p:sldId id="590" r:id="rId6"/>
    <p:sldId id="593" r:id="rId7"/>
    <p:sldId id="591" r:id="rId8"/>
    <p:sldId id="592" r:id="rId9"/>
    <p:sldId id="595" r:id="rId10"/>
    <p:sldId id="938" r:id="rId11"/>
    <p:sldId id="925" r:id="rId12"/>
    <p:sldId id="937" r:id="rId13"/>
    <p:sldId id="939" r:id="rId14"/>
    <p:sldId id="1360" r:id="rId15"/>
    <p:sldId id="1365" r:id="rId16"/>
    <p:sldId id="1366" r:id="rId17"/>
    <p:sldId id="1367" r:id="rId18"/>
    <p:sldId id="1368" r:id="rId19"/>
    <p:sldId id="940" r:id="rId20"/>
    <p:sldId id="858" r:id="rId21"/>
    <p:sldId id="1005" r:id="rId22"/>
    <p:sldId id="1006" r:id="rId23"/>
    <p:sldId id="899" r:id="rId24"/>
    <p:sldId id="900" r:id="rId25"/>
    <p:sldId id="1001" r:id="rId26"/>
    <p:sldId id="1002" r:id="rId27"/>
    <p:sldId id="903" r:id="rId28"/>
    <p:sldId id="904" r:id="rId29"/>
    <p:sldId id="901" r:id="rId30"/>
    <p:sldId id="902" r:id="rId31"/>
    <p:sldId id="907" r:id="rId32"/>
    <p:sldId id="908" r:id="rId33"/>
    <p:sldId id="433" r:id="rId34"/>
    <p:sldId id="1359" r:id="rId35"/>
  </p:sldIdLst>
  <p:sldSz cx="9144000" cy="6858000" type="letter"/>
  <p:notesSz cx="7086600" cy="8686800"/>
  <p:defaultTextStyle>
    <a:defPPr>
      <a:defRPr lang="en-US"/>
    </a:defPPr>
    <a:lvl1pPr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15:guide id="1" orient="horz" pos="2739" userDrawn="1">
          <p15:clr>
            <a:srgbClr val="A4A3A4"/>
          </p15:clr>
        </p15:guide>
        <p15:guide id="2" pos="2232"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81F23"/>
    <a:srgbClr val="FFFFFF"/>
    <a:srgbClr val="800000"/>
    <a:srgbClr val="7F7F7F"/>
    <a:srgbClr val="0099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634" autoAdjust="0"/>
    <p:restoredTop sz="93784" autoAdjust="0"/>
  </p:normalViewPr>
  <p:slideViewPr>
    <p:cSldViewPr snapToGrid="0" snapToObjects="1">
      <p:cViewPr varScale="1">
        <p:scale>
          <a:sx n="66" d="100"/>
          <a:sy n="66" d="100"/>
        </p:scale>
        <p:origin x="1248"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00" d="100"/>
        <a:sy n="100" d="100"/>
      </p:scale>
      <p:origin x="0" y="-316"/>
    </p:cViewPr>
  </p:sorterViewPr>
  <p:notesViewPr>
    <p:cSldViewPr snapToGrid="0" snapToObjects="1" showGuides="1">
      <p:cViewPr varScale="1">
        <p:scale>
          <a:sx n="44" d="100"/>
          <a:sy n="44" d="100"/>
        </p:scale>
        <p:origin x="2744" y="44"/>
      </p:cViewPr>
      <p:guideLst>
        <p:guide orient="horz" pos="2739"/>
        <p:guide pos="2232"/>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4" y="0"/>
            <a:ext cx="3070861" cy="434340"/>
          </a:xfrm>
          <a:prstGeom prst="rect">
            <a:avLst/>
          </a:prstGeom>
        </p:spPr>
        <p:txBody>
          <a:bodyPr vert="horz" lIns="94020" tIns="47010" rIns="94020" bIns="47010" rtlCol="0"/>
          <a:lstStyle>
            <a:lvl1pPr algn="l">
              <a:defRPr sz="1200"/>
            </a:lvl1pPr>
          </a:lstStyle>
          <a:p>
            <a:endParaRPr lang="en-US"/>
          </a:p>
        </p:txBody>
      </p:sp>
      <p:sp>
        <p:nvSpPr>
          <p:cNvPr id="3" name="Date Placeholder 2"/>
          <p:cNvSpPr>
            <a:spLocks noGrp="1"/>
          </p:cNvSpPr>
          <p:nvPr>
            <p:ph type="dt" sz="quarter" idx="1"/>
          </p:nvPr>
        </p:nvSpPr>
        <p:spPr>
          <a:xfrm>
            <a:off x="4014105" y="0"/>
            <a:ext cx="3070861" cy="434340"/>
          </a:xfrm>
          <a:prstGeom prst="rect">
            <a:avLst/>
          </a:prstGeom>
        </p:spPr>
        <p:txBody>
          <a:bodyPr vert="horz" lIns="94020" tIns="47010" rIns="94020" bIns="47010" rtlCol="0"/>
          <a:lstStyle>
            <a:lvl1pPr algn="r">
              <a:defRPr sz="1200"/>
            </a:lvl1pPr>
          </a:lstStyle>
          <a:p>
            <a:fld id="{1E809FF1-4882-BA4F-88CE-CE81967FB135}" type="datetime1">
              <a:rPr lang="en-US" smtClean="0"/>
              <a:t>5/23/2024</a:t>
            </a:fld>
            <a:endParaRPr lang="en-US"/>
          </a:p>
        </p:txBody>
      </p:sp>
      <p:sp>
        <p:nvSpPr>
          <p:cNvPr id="4" name="Footer Placeholder 3"/>
          <p:cNvSpPr>
            <a:spLocks noGrp="1"/>
          </p:cNvSpPr>
          <p:nvPr>
            <p:ph type="ftr" sz="quarter" idx="2"/>
          </p:nvPr>
        </p:nvSpPr>
        <p:spPr>
          <a:xfrm>
            <a:off x="4" y="8250954"/>
            <a:ext cx="3070861" cy="434340"/>
          </a:xfrm>
          <a:prstGeom prst="rect">
            <a:avLst/>
          </a:prstGeom>
        </p:spPr>
        <p:txBody>
          <a:bodyPr vert="horz" lIns="94020" tIns="47010" rIns="94020" bIns="47010" rtlCol="0" anchor="b"/>
          <a:lstStyle>
            <a:lvl1pPr algn="l">
              <a:defRPr sz="1200"/>
            </a:lvl1pPr>
          </a:lstStyle>
          <a:p>
            <a:endParaRPr lang="en-US"/>
          </a:p>
        </p:txBody>
      </p:sp>
      <p:sp>
        <p:nvSpPr>
          <p:cNvPr id="5" name="Slide Number Placeholder 4"/>
          <p:cNvSpPr>
            <a:spLocks noGrp="1"/>
          </p:cNvSpPr>
          <p:nvPr>
            <p:ph type="sldNum" sz="quarter" idx="3"/>
          </p:nvPr>
        </p:nvSpPr>
        <p:spPr>
          <a:xfrm>
            <a:off x="4014105" y="8250954"/>
            <a:ext cx="3070861" cy="434340"/>
          </a:xfrm>
          <a:prstGeom prst="rect">
            <a:avLst/>
          </a:prstGeom>
        </p:spPr>
        <p:txBody>
          <a:bodyPr vert="horz" lIns="94020" tIns="47010" rIns="94020" bIns="47010" rtlCol="0" anchor="b"/>
          <a:lstStyle>
            <a:lvl1pPr algn="r">
              <a:defRPr sz="1200"/>
            </a:lvl1pPr>
          </a:lstStyle>
          <a:p>
            <a:fld id="{ECDDEB3D-D7F1-0B42-B5AF-69779178F85B}" type="slidenum">
              <a:rPr lang="en-US" smtClean="0"/>
              <a:t>‹#›</a:t>
            </a:fld>
            <a:endParaRPr lang="en-US"/>
          </a:p>
        </p:txBody>
      </p:sp>
    </p:spTree>
    <p:extLst>
      <p:ext uri="{BB962C8B-B14F-4D97-AF65-F5344CB8AC3E}">
        <p14:creationId xmlns:p14="http://schemas.microsoft.com/office/powerpoint/2010/main" val="210617442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22" name="Rectangle 2"/>
          <p:cNvSpPr>
            <a:spLocks noGrp="1" noChangeArrowheads="1"/>
          </p:cNvSpPr>
          <p:nvPr>
            <p:ph type="hdr" sz="quarter"/>
          </p:nvPr>
        </p:nvSpPr>
        <p:spPr bwMode="auto">
          <a:xfrm>
            <a:off x="4" y="0"/>
            <a:ext cx="3070861" cy="434340"/>
          </a:xfrm>
          <a:prstGeom prst="rect">
            <a:avLst/>
          </a:prstGeom>
          <a:noFill/>
          <a:ln w="9525">
            <a:noFill/>
            <a:miter lim="800000"/>
            <a:headEnd/>
            <a:tailEnd/>
          </a:ln>
        </p:spPr>
        <p:txBody>
          <a:bodyPr vert="horz" wrap="square" lIns="94020" tIns="47010" rIns="94020" bIns="47010" numCol="1" anchor="t" anchorCtr="0" compatLnSpc="1">
            <a:prstTxWarp prst="textNoShape">
              <a:avLst/>
            </a:prstTxWarp>
          </a:bodyPr>
          <a:lstStyle>
            <a:lvl1pPr algn="l">
              <a:defRPr sz="1200"/>
            </a:lvl1pPr>
          </a:lstStyle>
          <a:p>
            <a:pPr>
              <a:defRPr/>
            </a:pPr>
            <a:endParaRPr lang="en-US"/>
          </a:p>
        </p:txBody>
      </p:sp>
      <p:sp>
        <p:nvSpPr>
          <p:cNvPr id="81923" name="Rectangle 3"/>
          <p:cNvSpPr>
            <a:spLocks noGrp="1" noChangeArrowheads="1"/>
          </p:cNvSpPr>
          <p:nvPr>
            <p:ph type="dt" idx="1"/>
          </p:nvPr>
        </p:nvSpPr>
        <p:spPr bwMode="auto">
          <a:xfrm>
            <a:off x="4015744" y="0"/>
            <a:ext cx="3070861" cy="434340"/>
          </a:xfrm>
          <a:prstGeom prst="rect">
            <a:avLst/>
          </a:prstGeom>
          <a:noFill/>
          <a:ln w="9525">
            <a:noFill/>
            <a:miter lim="800000"/>
            <a:headEnd/>
            <a:tailEnd/>
          </a:ln>
        </p:spPr>
        <p:txBody>
          <a:bodyPr vert="horz" wrap="square" lIns="94020" tIns="47010" rIns="94020" bIns="47010" numCol="1" anchor="t" anchorCtr="0" compatLnSpc="1">
            <a:prstTxWarp prst="textNoShape">
              <a:avLst/>
            </a:prstTxWarp>
          </a:bodyPr>
          <a:lstStyle>
            <a:lvl1pPr algn="r">
              <a:defRPr sz="1200"/>
            </a:lvl1pPr>
          </a:lstStyle>
          <a:p>
            <a:pPr>
              <a:defRPr/>
            </a:pPr>
            <a:fld id="{9D3A0367-7A95-1C41-9E47-360E5FBB23EB}" type="datetime1">
              <a:rPr lang="en-US" smtClean="0"/>
              <a:t>5/23/2024</a:t>
            </a:fld>
            <a:endParaRPr lang="en-US"/>
          </a:p>
        </p:txBody>
      </p:sp>
      <p:sp>
        <p:nvSpPr>
          <p:cNvPr id="13316" name="Placeholder 4"/>
          <p:cNvSpPr>
            <a:spLocks noGrp="1" noRot="1" noChangeAspect="1" noChangeArrowheads="1" noTextEdit="1"/>
          </p:cNvSpPr>
          <p:nvPr>
            <p:ph type="sldImg" idx="2"/>
          </p:nvPr>
        </p:nvSpPr>
        <p:spPr bwMode="auto">
          <a:xfrm>
            <a:off x="1370013" y="650875"/>
            <a:ext cx="4346575" cy="3259138"/>
          </a:xfrm>
          <a:prstGeom prst="rect">
            <a:avLst/>
          </a:prstGeom>
          <a:noFill/>
          <a:ln w="9525">
            <a:solidFill>
              <a:srgbClr val="000000"/>
            </a:solidFill>
            <a:miter lim="800000"/>
            <a:headEnd/>
            <a:tailEnd/>
          </a:ln>
        </p:spPr>
      </p:sp>
      <p:sp>
        <p:nvSpPr>
          <p:cNvPr id="81925" name="Rectangle 5"/>
          <p:cNvSpPr>
            <a:spLocks noGrp="1" noChangeArrowheads="1"/>
          </p:cNvSpPr>
          <p:nvPr>
            <p:ph type="body" sz="quarter" idx="3"/>
          </p:nvPr>
        </p:nvSpPr>
        <p:spPr bwMode="auto">
          <a:xfrm>
            <a:off x="711638" y="4126230"/>
            <a:ext cx="5665732" cy="3909060"/>
          </a:xfrm>
          <a:prstGeom prst="rect">
            <a:avLst/>
          </a:prstGeom>
          <a:noFill/>
          <a:ln w="9525">
            <a:solidFill>
              <a:srgbClr val="000000"/>
            </a:solidFill>
            <a:miter lim="800000"/>
            <a:headEnd/>
            <a:tailEnd/>
          </a:ln>
        </p:spPr>
        <p:txBody>
          <a:bodyPr vert="horz" wrap="square" lIns="94020" tIns="47010" rIns="94020" bIns="4701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1926" name="Rectangle 6"/>
          <p:cNvSpPr>
            <a:spLocks noGrp="1" noChangeArrowheads="1"/>
          </p:cNvSpPr>
          <p:nvPr>
            <p:ph type="ftr" sz="quarter" idx="4"/>
          </p:nvPr>
        </p:nvSpPr>
        <p:spPr bwMode="auto">
          <a:xfrm>
            <a:off x="4" y="8252460"/>
            <a:ext cx="3070861" cy="434340"/>
          </a:xfrm>
          <a:prstGeom prst="rect">
            <a:avLst/>
          </a:prstGeom>
          <a:noFill/>
          <a:ln w="9525">
            <a:noFill/>
            <a:miter lim="800000"/>
            <a:headEnd/>
            <a:tailEnd/>
          </a:ln>
        </p:spPr>
        <p:txBody>
          <a:bodyPr vert="horz" wrap="square" lIns="94020" tIns="47010" rIns="94020" bIns="47010" numCol="1" anchor="b" anchorCtr="0" compatLnSpc="1">
            <a:prstTxWarp prst="textNoShape">
              <a:avLst/>
            </a:prstTxWarp>
          </a:bodyPr>
          <a:lstStyle>
            <a:lvl1pPr algn="l">
              <a:defRPr sz="1200"/>
            </a:lvl1pPr>
          </a:lstStyle>
          <a:p>
            <a:pPr>
              <a:defRPr/>
            </a:pPr>
            <a:endParaRPr lang="en-US"/>
          </a:p>
        </p:txBody>
      </p:sp>
      <p:sp>
        <p:nvSpPr>
          <p:cNvPr id="81927" name="Rectangle 7"/>
          <p:cNvSpPr>
            <a:spLocks noGrp="1" noChangeArrowheads="1"/>
          </p:cNvSpPr>
          <p:nvPr>
            <p:ph type="sldNum" sz="quarter" idx="5"/>
          </p:nvPr>
        </p:nvSpPr>
        <p:spPr bwMode="auto">
          <a:xfrm>
            <a:off x="4015744" y="8252460"/>
            <a:ext cx="3070861" cy="434340"/>
          </a:xfrm>
          <a:prstGeom prst="rect">
            <a:avLst/>
          </a:prstGeom>
          <a:noFill/>
          <a:ln w="9525">
            <a:noFill/>
            <a:miter lim="800000"/>
            <a:headEnd/>
            <a:tailEnd/>
          </a:ln>
        </p:spPr>
        <p:txBody>
          <a:bodyPr vert="horz" wrap="square" lIns="94020" tIns="47010" rIns="94020" bIns="47010" numCol="1" anchor="b" anchorCtr="0" compatLnSpc="1">
            <a:prstTxWarp prst="textNoShape">
              <a:avLst/>
            </a:prstTxWarp>
          </a:bodyPr>
          <a:lstStyle>
            <a:lvl1pPr algn="r">
              <a:defRPr sz="1200"/>
            </a:lvl1pPr>
          </a:lstStyle>
          <a:p>
            <a:pPr>
              <a:defRPr/>
            </a:pPr>
            <a:fld id="{E663E861-245C-4254-9C16-CA710BCFD0AC}" type="slidenum">
              <a:rPr lang="en-US"/>
              <a:pPr>
                <a:defRPr/>
              </a:pPr>
              <a:t>‹#›</a:t>
            </a:fld>
            <a:endParaRPr lang="en-US"/>
          </a:p>
        </p:txBody>
      </p:sp>
    </p:spTree>
    <p:extLst>
      <p:ext uri="{BB962C8B-B14F-4D97-AF65-F5344CB8AC3E}">
        <p14:creationId xmlns:p14="http://schemas.microsoft.com/office/powerpoint/2010/main" val="2020395711"/>
      </p:ext>
    </p:extLst>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Calibri" pitchFamily="-72" charset="0"/>
        <a:ea typeface="ＭＳ Ｐゴシック" pitchFamily="-72" charset="-128"/>
        <a:cs typeface="ＭＳ Ｐゴシック" pitchFamily="-72" charset="-128"/>
      </a:defRPr>
    </a:lvl1pPr>
    <a:lvl2pPr marL="457200" algn="l" defTabSz="457200" rtl="0" eaLnBrk="0" fontAlgn="base" hangingPunct="0">
      <a:spcBef>
        <a:spcPct val="30000"/>
      </a:spcBef>
      <a:spcAft>
        <a:spcPct val="0"/>
      </a:spcAft>
      <a:defRPr sz="1200" kern="1200">
        <a:solidFill>
          <a:schemeClr val="tx1"/>
        </a:solidFill>
        <a:latin typeface="Calibri" pitchFamily="-72" charset="0"/>
        <a:ea typeface="ＭＳ Ｐゴシック" pitchFamily="-72" charset="-128"/>
        <a:cs typeface="+mn-cs"/>
      </a:defRPr>
    </a:lvl2pPr>
    <a:lvl3pPr marL="914400" algn="l" defTabSz="457200" rtl="0" eaLnBrk="0" fontAlgn="base" hangingPunct="0">
      <a:spcBef>
        <a:spcPct val="30000"/>
      </a:spcBef>
      <a:spcAft>
        <a:spcPct val="0"/>
      </a:spcAft>
      <a:defRPr sz="1200" kern="1200">
        <a:solidFill>
          <a:schemeClr val="tx1"/>
        </a:solidFill>
        <a:latin typeface="Calibri" pitchFamily="-72" charset="0"/>
        <a:ea typeface="ＭＳ Ｐゴシック" pitchFamily="-72" charset="-128"/>
        <a:cs typeface="+mn-cs"/>
      </a:defRPr>
    </a:lvl3pPr>
    <a:lvl4pPr marL="1371600" algn="l" defTabSz="457200" rtl="0" eaLnBrk="0" fontAlgn="base" hangingPunct="0">
      <a:spcBef>
        <a:spcPct val="30000"/>
      </a:spcBef>
      <a:spcAft>
        <a:spcPct val="0"/>
      </a:spcAft>
      <a:defRPr sz="1200" kern="1200">
        <a:solidFill>
          <a:schemeClr val="tx1"/>
        </a:solidFill>
        <a:latin typeface="Calibri" pitchFamily="-72" charset="0"/>
        <a:ea typeface="ＭＳ Ｐゴシック" pitchFamily="-72" charset="-128"/>
        <a:cs typeface="+mn-cs"/>
      </a:defRPr>
    </a:lvl4pPr>
    <a:lvl5pPr marL="1828800" algn="l" defTabSz="457200" rtl="0" eaLnBrk="0" fontAlgn="base" hangingPunct="0">
      <a:spcBef>
        <a:spcPct val="30000"/>
      </a:spcBef>
      <a:spcAft>
        <a:spcPct val="0"/>
      </a:spcAft>
      <a:defRPr sz="1200" kern="1200">
        <a:solidFill>
          <a:schemeClr val="tx1"/>
        </a:solidFill>
        <a:latin typeface="Calibri" pitchFamily="-72" charset="0"/>
        <a:ea typeface="ＭＳ Ｐゴシック" pitchFamily="-72"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Placeholder 2"/>
          <p:cNvSpPr>
            <a:spLocks noGrp="1" noRot="1" noChangeAspect="1" noChangeArrowheads="1" noTextEdit="1"/>
          </p:cNvSpPr>
          <p:nvPr>
            <p:ph type="sldImg"/>
          </p:nvPr>
        </p:nvSpPr>
        <p:spPr>
          <a:ln/>
        </p:spPr>
      </p:sp>
      <p:sp>
        <p:nvSpPr>
          <p:cNvPr id="15362" name="Placeholder 3"/>
          <p:cNvSpPr>
            <a:spLocks noGrp="1" noChangeArrowheads="1"/>
          </p:cNvSpPr>
          <p:nvPr>
            <p:ph type="body" idx="1"/>
          </p:nvPr>
        </p:nvSpPr>
        <p:spPr>
          <a:xfrm>
            <a:off x="729130" y="4560570"/>
            <a:ext cx="5852160" cy="4320540"/>
          </a:xfrm>
          <a:noFill/>
          <a:ln>
            <a:solidFill>
              <a:schemeClr val="tx1"/>
            </a:solidFill>
          </a:ln>
        </p:spPr>
        <p:txBody>
          <a:bodyPr/>
          <a:lstStyle/>
          <a:p>
            <a:pPr eaLnBrk="1" hangingPunct="1"/>
            <a:endParaRPr lang="en-US" i="1" dirty="0"/>
          </a:p>
        </p:txBody>
      </p:sp>
      <p:sp>
        <p:nvSpPr>
          <p:cNvPr id="2" name="Slide Number Placeholder 3">
            <a:extLst>
              <a:ext uri="{FF2B5EF4-FFF2-40B4-BE49-F238E27FC236}">
                <a16:creationId xmlns:a16="http://schemas.microsoft.com/office/drawing/2014/main" id="{EF8E690B-E2D5-F7EE-041C-E3739C2AAFD9}"/>
              </a:ext>
            </a:extLst>
          </p:cNvPr>
          <p:cNvSpPr>
            <a:spLocks noGrp="1"/>
          </p:cNvSpPr>
          <p:nvPr>
            <p:ph type="sldNum" sz="quarter" idx="5"/>
          </p:nvPr>
        </p:nvSpPr>
        <p:spPr>
          <a:xfrm>
            <a:off x="4145285" y="9121140"/>
            <a:ext cx="3169921" cy="480060"/>
          </a:xfrm>
        </p:spPr>
        <p:txBody>
          <a:bodyPr/>
          <a:lstStyle/>
          <a:p>
            <a:fld id="{E663E861-245C-4254-9C16-CA710BCFD0AC}" type="slidenum">
              <a:rPr lang="en-US" smtClean="0"/>
              <a:pPr/>
              <a:t>1</a:t>
            </a:fld>
            <a:endParaRPr lang="en-US"/>
          </a:p>
        </p:txBody>
      </p:sp>
    </p:spTree>
    <p:extLst>
      <p:ext uri="{BB962C8B-B14F-4D97-AF65-F5344CB8AC3E}">
        <p14:creationId xmlns:p14="http://schemas.microsoft.com/office/powerpoint/2010/main" val="7286507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Placeholder 2"/>
          <p:cNvSpPr>
            <a:spLocks noGrp="1" noRot="1" noChangeAspect="1" noChangeArrowheads="1" noTextEdit="1"/>
          </p:cNvSpPr>
          <p:nvPr>
            <p:ph type="sldImg"/>
          </p:nvPr>
        </p:nvSpPr>
        <p:spPr>
          <a:xfrm>
            <a:off x="1379538" y="650875"/>
            <a:ext cx="4357687" cy="3268663"/>
          </a:xfrm>
          <a:ln/>
        </p:spPr>
      </p:sp>
      <p:sp>
        <p:nvSpPr>
          <p:cNvPr id="21506" name="Placeholder 3"/>
          <p:cNvSpPr>
            <a:spLocks noGrp="1" noChangeArrowheads="1"/>
          </p:cNvSpPr>
          <p:nvPr>
            <p:ph type="body" idx="1"/>
          </p:nvPr>
        </p:nvSpPr>
        <p:spPr>
          <a:noFill/>
          <a:ln/>
        </p:spPr>
        <p:txBody>
          <a:bodyPr/>
          <a:lstStyle/>
          <a:p>
            <a:pPr marL="171639" indent="-171639" defTabSz="457703" eaLnBrk="1" hangingPunct="1">
              <a:buFont typeface="Arial" panose="020B0604020202020204" pitchFamily="34" charset="0"/>
              <a:buChar char="•"/>
              <a:defRPr/>
            </a:pPr>
            <a:r>
              <a:rPr lang="en-US" dirty="0"/>
              <a:t>“These are your session standards that you agreed upon on (DATE).”</a:t>
            </a:r>
          </a:p>
        </p:txBody>
      </p:sp>
      <p:sp>
        <p:nvSpPr>
          <p:cNvPr id="4" name="Rectangle 7">
            <a:extLst>
              <a:ext uri="{FF2B5EF4-FFF2-40B4-BE49-F238E27FC236}">
                <a16:creationId xmlns:a16="http://schemas.microsoft.com/office/drawing/2014/main" id="{9EE46700-3AF9-4ACD-88D2-CDDE8D87657D}"/>
              </a:ext>
            </a:extLst>
          </p:cNvPr>
          <p:cNvSpPr>
            <a:spLocks noGrp="1" noChangeArrowheads="1"/>
          </p:cNvSpPr>
          <p:nvPr>
            <p:ph type="sldNum" sz="quarter" idx="5"/>
          </p:nvPr>
        </p:nvSpPr>
        <p:spPr>
          <a:xfrm>
            <a:off x="4015743" y="8252460"/>
            <a:ext cx="3070861" cy="434340"/>
          </a:xfrm>
          <a:ln/>
        </p:spPr>
        <p:txBody>
          <a:bodyPr/>
          <a:lstStyle/>
          <a:p>
            <a:fld id="{45A55BED-307E-4B4C-B561-89B8DE9932C2}" type="slidenum">
              <a:rPr lang="en-US"/>
              <a:pPr/>
              <a:t>10</a:t>
            </a:fld>
            <a:endParaRPr lang="en-US" dirty="0"/>
          </a:p>
        </p:txBody>
      </p:sp>
    </p:spTree>
    <p:extLst>
      <p:ext uri="{BB962C8B-B14F-4D97-AF65-F5344CB8AC3E}">
        <p14:creationId xmlns:p14="http://schemas.microsoft.com/office/powerpoint/2010/main" val="10311057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3"/>
          <p:cNvSpPr>
            <a:spLocks noGrp="1" noChangeArrowheads="1"/>
          </p:cNvSpPr>
          <p:nvPr>
            <p:ph type="body" idx="1"/>
          </p:nvPr>
        </p:nvSpPr>
        <p:spPr/>
        <p:txBody>
          <a:bodyPr/>
          <a:lstStyle/>
          <a:p>
            <a:pPr marL="171107" indent="-171107">
              <a:spcBef>
                <a:spcPts val="0"/>
              </a:spcBef>
              <a:buFont typeface="Arial" panose="020B0604020202020204" pitchFamily="34" charset="0"/>
              <a:buChar char="•"/>
            </a:pPr>
            <a:r>
              <a:rPr lang="en-US" dirty="0"/>
              <a:t>The last time we were together we focused on the Teamwork Compass Point with the behavioral principle “Win Together.” In your table teams, you built spaghetti towers.</a:t>
            </a:r>
          </a:p>
          <a:p>
            <a:pPr>
              <a:spcBef>
                <a:spcPts val="0"/>
              </a:spcBef>
            </a:pPr>
            <a:endParaRPr lang="en-US" dirty="0"/>
          </a:p>
          <a:p>
            <a:pPr marL="171107" indent="-171107">
              <a:spcBef>
                <a:spcPts val="0"/>
              </a:spcBef>
              <a:buFont typeface="Arial" panose="020B0604020202020204" pitchFamily="34" charset="0"/>
              <a:buChar char="•"/>
            </a:pPr>
            <a:r>
              <a:rPr lang="en-US" dirty="0"/>
              <a:t>Whether your team had the winning tower or not, whether your tower stood or not, you worked together as a team. I’m guessing no one had a team member shaking the table or breaking spaghetti pieces. You all trusted each other to have the best interest of the team in mind in everything that you did.</a:t>
            </a:r>
          </a:p>
          <a:p>
            <a:pPr marL="171107" indent="-171107">
              <a:spcBef>
                <a:spcPts val="0"/>
              </a:spcBef>
              <a:buFont typeface="Arial" panose="020B0604020202020204" pitchFamily="34" charset="0"/>
              <a:buChar char="•"/>
            </a:pPr>
            <a:endParaRPr lang="en-US" dirty="0"/>
          </a:p>
          <a:p>
            <a:pPr marL="171107" indent="-171107">
              <a:spcBef>
                <a:spcPts val="0"/>
              </a:spcBef>
              <a:buFont typeface="Arial" panose="020B0604020202020204" pitchFamily="34" charset="0"/>
              <a:buChar char="•"/>
            </a:pPr>
            <a:r>
              <a:rPr lang="en-US" dirty="0"/>
              <a:t>How does that transfer to your team or department here at </a:t>
            </a:r>
            <a:r>
              <a:rPr lang="en-US" dirty="0" err="1"/>
              <a:t>Clow</a:t>
            </a:r>
            <a:r>
              <a:rPr lang="en-US" dirty="0"/>
              <a:t>? What does “Win Together” mean to you ?</a:t>
            </a:r>
          </a:p>
          <a:p>
            <a:pPr marL="171107" indent="-171107">
              <a:spcBef>
                <a:spcPts val="0"/>
              </a:spcBef>
              <a:buFont typeface="Arial" panose="020B0604020202020204" pitchFamily="34" charset="0"/>
              <a:buChar char="•"/>
            </a:pPr>
            <a:endParaRPr lang="en-US" dirty="0"/>
          </a:p>
          <a:p>
            <a:pPr marL="171107" indent="-171107">
              <a:spcBef>
                <a:spcPts val="0"/>
              </a:spcBef>
              <a:buFont typeface="Arial" panose="020B0604020202020204" pitchFamily="34" charset="0"/>
              <a:buChar char="•"/>
            </a:pPr>
            <a:r>
              <a:rPr lang="en-US" dirty="0"/>
              <a:t>(TAKE RESPONSES)</a:t>
            </a:r>
          </a:p>
          <a:p>
            <a:pPr marL="171107" indent="-171107">
              <a:spcBef>
                <a:spcPts val="0"/>
              </a:spcBef>
              <a:buFont typeface="Arial" panose="020B0604020202020204" pitchFamily="34" charset="0"/>
              <a:buChar char="•"/>
            </a:pPr>
            <a:endParaRPr lang="en-US" dirty="0"/>
          </a:p>
          <a:p>
            <a:pPr marL="171107" indent="-171107">
              <a:spcBef>
                <a:spcPts val="0"/>
              </a:spcBef>
              <a:buFont typeface="Arial" panose="020B0604020202020204" pitchFamily="34" charset="0"/>
              <a:buChar char="•"/>
            </a:pPr>
            <a:r>
              <a:rPr lang="en-US" dirty="0"/>
              <a:t>Click through and read two bullet points.</a:t>
            </a:r>
          </a:p>
        </p:txBody>
      </p:sp>
      <p:sp>
        <p:nvSpPr>
          <p:cNvPr id="3" name="Slide Image Placeholder 2">
            <a:extLst>
              <a:ext uri="{FF2B5EF4-FFF2-40B4-BE49-F238E27FC236}">
                <a16:creationId xmlns:a16="http://schemas.microsoft.com/office/drawing/2014/main" id="{A06D00C3-0AEA-45C2-887E-FFB8CA903544}"/>
              </a:ext>
            </a:extLst>
          </p:cNvPr>
          <p:cNvSpPr>
            <a:spLocks noGrp="1" noRot="1" noChangeAspect="1"/>
          </p:cNvSpPr>
          <p:nvPr>
            <p:ph type="sldImg"/>
          </p:nvPr>
        </p:nvSpPr>
        <p:spPr>
          <a:xfrm>
            <a:off x="1373188" y="650875"/>
            <a:ext cx="4343400" cy="3257550"/>
          </a:xfrm>
        </p:spPr>
      </p:sp>
      <p:sp>
        <p:nvSpPr>
          <p:cNvPr id="8" name="Slide Number Placeholder 3">
            <a:extLst>
              <a:ext uri="{FF2B5EF4-FFF2-40B4-BE49-F238E27FC236}">
                <a16:creationId xmlns:a16="http://schemas.microsoft.com/office/drawing/2014/main" id="{CCC948F3-B9BD-486E-8022-88CB7394BBCA}"/>
              </a:ext>
            </a:extLst>
          </p:cNvPr>
          <p:cNvSpPr txBox="1">
            <a:spLocks/>
          </p:cNvSpPr>
          <p:nvPr/>
        </p:nvSpPr>
        <p:spPr bwMode="auto">
          <a:xfrm>
            <a:off x="2998565" y="10731519"/>
            <a:ext cx="2293020" cy="564817"/>
          </a:xfrm>
          <a:prstGeom prst="rect">
            <a:avLst/>
          </a:prstGeom>
          <a:noFill/>
          <a:ln w="9525">
            <a:noFill/>
            <a:miter lim="800000"/>
            <a:headEnd/>
            <a:tailEnd/>
          </a:ln>
        </p:spPr>
        <p:txBody>
          <a:bodyPr vert="horz" wrap="square" lIns="92102" tIns="46051" rIns="92102" bIns="46051" numCol="1" anchor="b" anchorCtr="0" compatLnSpc="1">
            <a:prstTxWarp prst="textNoShape">
              <a:avLst/>
            </a:prstTxWarp>
          </a:bodyPr>
          <a:lstStyle>
            <a:defPPr>
              <a:defRPr lang="en-US"/>
            </a:defPPr>
            <a:lvl1pPr algn="r" defTabSz="457200" rtl="0" fontAlgn="base">
              <a:spcBef>
                <a:spcPct val="0"/>
              </a:spcBef>
              <a:spcAft>
                <a:spcPct val="0"/>
              </a:spcAft>
              <a:defRPr sz="1200" kern="1200">
                <a:solidFill>
                  <a:schemeClr val="tx1"/>
                </a:solidFill>
                <a:latin typeface="Arial" pitchFamily="-72" charset="0"/>
                <a:ea typeface="ＭＳ Ｐゴシック" pitchFamily="-72" charset="-128"/>
                <a:cs typeface="ＭＳ Ｐゴシック" pitchFamily="-72" charset="-128"/>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a:lstStyle>
          <a:p>
            <a:pPr>
              <a:defRPr/>
            </a:pPr>
            <a:fld id="{E663E861-245C-4254-9C16-CA710BCFD0AC}" type="slidenum">
              <a:rPr lang="en-US" smtClean="0"/>
              <a:pPr>
                <a:defRPr/>
              </a:pPr>
              <a:t>11</a:t>
            </a:fld>
            <a:endParaRPr lang="en-US"/>
          </a:p>
        </p:txBody>
      </p:sp>
      <p:sp>
        <p:nvSpPr>
          <p:cNvPr id="5" name="Slide Number Placeholder 3">
            <a:extLst>
              <a:ext uri="{FF2B5EF4-FFF2-40B4-BE49-F238E27FC236}">
                <a16:creationId xmlns:a16="http://schemas.microsoft.com/office/drawing/2014/main" id="{2CEF4F00-C437-434F-B55E-9A42F6FC0F16}"/>
              </a:ext>
            </a:extLst>
          </p:cNvPr>
          <p:cNvSpPr>
            <a:spLocks noGrp="1"/>
          </p:cNvSpPr>
          <p:nvPr>
            <p:ph type="sldNum" sz="quarter" idx="5"/>
          </p:nvPr>
        </p:nvSpPr>
        <p:spPr>
          <a:xfrm>
            <a:off x="4015744" y="8252460"/>
            <a:ext cx="3070861" cy="434340"/>
          </a:xfrm>
        </p:spPr>
        <p:txBody>
          <a:bodyPr/>
          <a:lstStyle/>
          <a:p>
            <a:pPr>
              <a:defRPr/>
            </a:pPr>
            <a:fld id="{E663E861-245C-4254-9C16-CA710BCFD0AC}" type="slidenum">
              <a:rPr lang="en-US" smtClean="0"/>
              <a:pPr>
                <a:defRPr/>
              </a:pPr>
              <a:t>11</a:t>
            </a:fld>
            <a:endParaRPr lang="en-US"/>
          </a:p>
        </p:txBody>
      </p:sp>
    </p:spTree>
    <p:extLst>
      <p:ext uri="{BB962C8B-B14F-4D97-AF65-F5344CB8AC3E}">
        <p14:creationId xmlns:p14="http://schemas.microsoft.com/office/powerpoint/2010/main" val="24060694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3"/>
          <p:cNvSpPr>
            <a:spLocks noGrp="1" noChangeArrowheads="1"/>
          </p:cNvSpPr>
          <p:nvPr>
            <p:ph type="body" idx="1"/>
          </p:nvPr>
        </p:nvSpPr>
        <p:spPr/>
        <p:txBody>
          <a:bodyPr/>
          <a:lstStyle/>
          <a:p>
            <a:pPr marL="171107" indent="-171107">
              <a:spcBef>
                <a:spcPts val="0"/>
              </a:spcBef>
              <a:buFont typeface="Arial" panose="020B0604020202020204" pitchFamily="34" charset="0"/>
              <a:buChar char="•"/>
            </a:pPr>
            <a:r>
              <a:rPr lang="en-US" dirty="0"/>
              <a:t>Ask, “Did everyone bring their gray card?” Ask them to hold up the card. Ask if anyone needs a card.</a:t>
            </a:r>
          </a:p>
          <a:p>
            <a:pPr marL="171107" indent="-171107">
              <a:spcBef>
                <a:spcPts val="0"/>
              </a:spcBef>
              <a:buFont typeface="Arial" panose="020B0604020202020204" pitchFamily="34" charset="0"/>
              <a:buChar char="•"/>
            </a:pPr>
            <a:endParaRPr lang="en-US" dirty="0"/>
          </a:p>
          <a:p>
            <a:pPr marL="171107" indent="-171107">
              <a:spcBef>
                <a:spcPts val="0"/>
              </a:spcBef>
              <a:buFont typeface="Arial" panose="020B0604020202020204" pitchFamily="34" charset="0"/>
              <a:buChar char="•"/>
            </a:pPr>
            <a:r>
              <a:rPr lang="en-US" dirty="0"/>
              <a:t>Give them one minute on the clock to finalize their plan.</a:t>
            </a:r>
          </a:p>
          <a:p>
            <a:pPr marL="171107" indent="-171107">
              <a:spcBef>
                <a:spcPts val="0"/>
              </a:spcBef>
              <a:buFont typeface="Arial" panose="020B0604020202020204" pitchFamily="34" charset="0"/>
              <a:buChar char="•"/>
            </a:pPr>
            <a:endParaRPr lang="en-US" dirty="0"/>
          </a:p>
          <a:p>
            <a:pPr marL="171107" indent="-171107">
              <a:spcBef>
                <a:spcPts val="0"/>
              </a:spcBef>
              <a:buFont typeface="Arial" panose="020B0604020202020204" pitchFamily="34" charset="0"/>
              <a:buChar char="•"/>
            </a:pPr>
            <a:r>
              <a:rPr lang="en-US" dirty="0"/>
              <a:t>OK to ask for a volunteer to begin.  Once someone volunteers, stay at that table until everyone has shared.</a:t>
            </a:r>
          </a:p>
        </p:txBody>
      </p:sp>
      <p:sp>
        <p:nvSpPr>
          <p:cNvPr id="3" name="Slide Image Placeholder 2">
            <a:extLst>
              <a:ext uri="{FF2B5EF4-FFF2-40B4-BE49-F238E27FC236}">
                <a16:creationId xmlns:a16="http://schemas.microsoft.com/office/drawing/2014/main" id="{A06D00C3-0AEA-45C2-887E-FFB8CA903544}"/>
              </a:ext>
            </a:extLst>
          </p:cNvPr>
          <p:cNvSpPr>
            <a:spLocks noGrp="1" noRot="1" noChangeAspect="1"/>
          </p:cNvSpPr>
          <p:nvPr>
            <p:ph type="sldImg"/>
          </p:nvPr>
        </p:nvSpPr>
        <p:spPr>
          <a:xfrm>
            <a:off x="1373188" y="652463"/>
            <a:ext cx="4343400" cy="3257550"/>
          </a:xfrm>
        </p:spPr>
      </p:sp>
      <p:sp>
        <p:nvSpPr>
          <p:cNvPr id="8" name="Slide Number Placeholder 3">
            <a:extLst>
              <a:ext uri="{FF2B5EF4-FFF2-40B4-BE49-F238E27FC236}">
                <a16:creationId xmlns:a16="http://schemas.microsoft.com/office/drawing/2014/main" id="{CCC948F3-B9BD-486E-8022-88CB7394BBCA}"/>
              </a:ext>
            </a:extLst>
          </p:cNvPr>
          <p:cNvSpPr txBox="1">
            <a:spLocks/>
          </p:cNvSpPr>
          <p:nvPr/>
        </p:nvSpPr>
        <p:spPr bwMode="auto">
          <a:xfrm>
            <a:off x="2998565" y="10731519"/>
            <a:ext cx="2293020" cy="564817"/>
          </a:xfrm>
          <a:prstGeom prst="rect">
            <a:avLst/>
          </a:prstGeom>
          <a:noFill/>
          <a:ln w="9525">
            <a:noFill/>
            <a:miter lim="800000"/>
            <a:headEnd/>
            <a:tailEnd/>
          </a:ln>
        </p:spPr>
        <p:txBody>
          <a:bodyPr vert="horz" wrap="square" lIns="92102" tIns="46051" rIns="92102" bIns="46051" numCol="1" anchor="b" anchorCtr="0" compatLnSpc="1">
            <a:prstTxWarp prst="textNoShape">
              <a:avLst/>
            </a:prstTxWarp>
          </a:bodyPr>
          <a:lstStyle>
            <a:defPPr>
              <a:defRPr lang="en-US"/>
            </a:defPPr>
            <a:lvl1pPr algn="r" defTabSz="457200" rtl="0" fontAlgn="base">
              <a:spcBef>
                <a:spcPct val="0"/>
              </a:spcBef>
              <a:spcAft>
                <a:spcPct val="0"/>
              </a:spcAft>
              <a:defRPr sz="1200" kern="1200">
                <a:solidFill>
                  <a:schemeClr val="tx1"/>
                </a:solidFill>
                <a:latin typeface="Arial" pitchFamily="-72" charset="0"/>
                <a:ea typeface="ＭＳ Ｐゴシック" pitchFamily="-72" charset="-128"/>
                <a:cs typeface="ＭＳ Ｐゴシック" pitchFamily="-72" charset="-128"/>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a:lstStyle>
          <a:p>
            <a:pPr>
              <a:defRPr/>
            </a:pPr>
            <a:fld id="{E663E861-245C-4254-9C16-CA710BCFD0AC}" type="slidenum">
              <a:rPr lang="en-US" smtClean="0"/>
              <a:pPr>
                <a:defRPr/>
              </a:pPr>
              <a:t>12</a:t>
            </a:fld>
            <a:endParaRPr lang="en-US"/>
          </a:p>
        </p:txBody>
      </p:sp>
      <p:sp>
        <p:nvSpPr>
          <p:cNvPr id="5" name="Slide Number Placeholder 3">
            <a:extLst>
              <a:ext uri="{FF2B5EF4-FFF2-40B4-BE49-F238E27FC236}">
                <a16:creationId xmlns:a16="http://schemas.microsoft.com/office/drawing/2014/main" id="{2CEF4F00-C437-434F-B55E-9A42F6FC0F16}"/>
              </a:ext>
            </a:extLst>
          </p:cNvPr>
          <p:cNvSpPr>
            <a:spLocks noGrp="1"/>
          </p:cNvSpPr>
          <p:nvPr>
            <p:ph type="sldNum" sz="quarter" idx="5"/>
          </p:nvPr>
        </p:nvSpPr>
        <p:spPr>
          <a:xfrm>
            <a:off x="4015744" y="8252460"/>
            <a:ext cx="3070861" cy="434340"/>
          </a:xfrm>
        </p:spPr>
        <p:txBody>
          <a:bodyPr/>
          <a:lstStyle/>
          <a:p>
            <a:pPr>
              <a:defRPr/>
            </a:pPr>
            <a:fld id="{E663E861-245C-4254-9C16-CA710BCFD0AC}" type="slidenum">
              <a:rPr lang="en-US" smtClean="0"/>
              <a:pPr>
                <a:defRPr/>
              </a:pPr>
              <a:t>12</a:t>
            </a:fld>
            <a:endParaRPr lang="en-US"/>
          </a:p>
        </p:txBody>
      </p:sp>
    </p:spTree>
    <p:extLst>
      <p:ext uri="{BB962C8B-B14F-4D97-AF65-F5344CB8AC3E}">
        <p14:creationId xmlns:p14="http://schemas.microsoft.com/office/powerpoint/2010/main" val="561292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Rot="1" noChangeAspect="1" noChangeArrowheads="1" noTextEdit="1"/>
          </p:cNvSpPr>
          <p:nvPr>
            <p:ph type="sldImg"/>
          </p:nvPr>
        </p:nvSpPr>
        <p:spPr>
          <a:xfrm>
            <a:off x="1206500" y="704850"/>
            <a:ext cx="4692650" cy="3521075"/>
          </a:xfrm>
          <a:solidFill>
            <a:srgbClr val="FFFFFF"/>
          </a:solidFill>
          <a:ln/>
        </p:spPr>
      </p:sp>
      <p:sp>
        <p:nvSpPr>
          <p:cNvPr id="30723" name="Rectangle 3"/>
          <p:cNvSpPr>
            <a:spLocks noGrp="1" noChangeArrowheads="1"/>
          </p:cNvSpPr>
          <p:nvPr>
            <p:ph type="body" idx="1"/>
          </p:nvPr>
        </p:nvSpPr>
        <p:spPr>
          <a:xfrm>
            <a:off x="713232" y="4462272"/>
            <a:ext cx="5678424" cy="4224528"/>
          </a:xfrm>
          <a:noFill/>
          <a:ln>
            <a:solidFill>
              <a:srgbClr val="000000"/>
            </a:solidFill>
          </a:ln>
        </p:spPr>
        <p:txBody>
          <a:bodyPr lIns="91525" tIns="45762" rIns="91525" bIns="45762"/>
          <a:lstStyle/>
          <a:p>
            <a:pPr defTabSz="915831" eaLnBrk="1" hangingPunct="1">
              <a:buFont typeface="Arial" panose="020B0604020202020204" pitchFamily="34" charset="0"/>
              <a:buChar char="•"/>
            </a:pPr>
            <a:r>
              <a:rPr lang="en-US" dirty="0"/>
              <a:t>4 min., paper</a:t>
            </a:r>
          </a:p>
          <a:p>
            <a:pPr defTabSz="915831" eaLnBrk="1" hangingPunct="1"/>
            <a:r>
              <a:rPr lang="en-US" dirty="0"/>
              <a:t> </a:t>
            </a:r>
          </a:p>
          <a:p>
            <a:pPr defTabSz="915831" eaLnBrk="1" hangingPunct="1">
              <a:buFont typeface="Arial" panose="020B0604020202020204" pitchFamily="34" charset="0"/>
              <a:buChar char="•"/>
            </a:pPr>
            <a:r>
              <a:rPr lang="en-US" dirty="0"/>
              <a:t>Prepare a few questions of your own from the chapter. Use them to focus the discussion as each team reports.</a:t>
            </a:r>
          </a:p>
          <a:p>
            <a:pPr defTabSz="915831" eaLnBrk="1" hangingPunct="1">
              <a:buFont typeface="Arial" panose="020B0604020202020204" pitchFamily="34" charset="0"/>
              <a:buChar char="•"/>
            </a:pPr>
            <a:endParaRPr lang="en-US" dirty="0"/>
          </a:p>
          <a:p>
            <a:pPr defTabSz="915831" eaLnBrk="1" hangingPunct="1">
              <a:buFont typeface="Arial" panose="020B0604020202020204" pitchFamily="34" charset="0"/>
              <a:buChar char="•"/>
            </a:pPr>
            <a:r>
              <a:rPr lang="en-US" dirty="0"/>
              <a:t>TM should come to front of the room to provide the team’s report. One TM should read the quote while the spokesperson makes their way to the front of the room.</a:t>
            </a:r>
          </a:p>
        </p:txBody>
      </p:sp>
      <p:sp>
        <p:nvSpPr>
          <p:cNvPr id="6" name="Slide Number Placeholder 3">
            <a:extLst>
              <a:ext uri="{FF2B5EF4-FFF2-40B4-BE49-F238E27FC236}">
                <a16:creationId xmlns:a16="http://schemas.microsoft.com/office/drawing/2014/main" id="{81FC40B4-05EB-46FE-AF20-2A8A2320F3FC}"/>
              </a:ext>
            </a:extLst>
          </p:cNvPr>
          <p:cNvSpPr>
            <a:spLocks noGrp="1"/>
          </p:cNvSpPr>
          <p:nvPr>
            <p:ph type="sldNum" sz="quarter" idx="5"/>
          </p:nvPr>
        </p:nvSpPr>
        <p:spPr>
          <a:xfrm>
            <a:off x="4145282" y="9121140"/>
            <a:ext cx="3169921" cy="480060"/>
          </a:xfrm>
        </p:spPr>
        <p:txBody>
          <a:bodyPr/>
          <a:lstStyle/>
          <a:p>
            <a:pPr>
              <a:defRPr/>
            </a:pPr>
            <a:fld id="{E663E861-245C-4254-9C16-CA710BCFD0AC}" type="slidenum">
              <a:rPr lang="en-US" smtClean="0"/>
              <a:pPr>
                <a:defRPr/>
              </a:pPr>
              <a:t>13</a:t>
            </a:fld>
            <a:endParaRPr lang="en-US" dirty="0"/>
          </a:p>
        </p:txBody>
      </p:sp>
    </p:spTree>
    <p:extLst>
      <p:ext uri="{BB962C8B-B14F-4D97-AF65-F5344CB8AC3E}">
        <p14:creationId xmlns:p14="http://schemas.microsoft.com/office/powerpoint/2010/main" val="18391333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Rot="1" noChangeAspect="1" noChangeArrowheads="1" noTextEdit="1"/>
          </p:cNvSpPr>
          <p:nvPr>
            <p:ph type="sldImg"/>
          </p:nvPr>
        </p:nvSpPr>
        <p:spPr>
          <a:xfrm>
            <a:off x="1363663" y="650875"/>
            <a:ext cx="4332287" cy="3248025"/>
          </a:xfrm>
          <a:solidFill>
            <a:srgbClr val="FFFFFF"/>
          </a:solidFill>
          <a:ln/>
        </p:spPr>
      </p:sp>
      <p:sp>
        <p:nvSpPr>
          <p:cNvPr id="32771" name="Rectangle 3"/>
          <p:cNvSpPr>
            <a:spLocks noGrp="1" noChangeArrowheads="1"/>
          </p:cNvSpPr>
          <p:nvPr>
            <p:ph type="body" idx="1"/>
          </p:nvPr>
        </p:nvSpPr>
        <p:spPr>
          <a:xfrm>
            <a:off x="711639" y="4128778"/>
            <a:ext cx="5665732" cy="3908797"/>
          </a:xfrm>
          <a:noFill/>
          <a:ln>
            <a:solidFill>
              <a:srgbClr val="000000"/>
            </a:solidFill>
          </a:ln>
        </p:spPr>
        <p:txBody>
          <a:bodyPr lIns="97889" tIns="48944" rIns="97889" bIns="48944"/>
          <a:lstStyle/>
          <a:p>
            <a:pPr defTabSz="976676" eaLnBrk="1" hangingPunct="1"/>
            <a:r>
              <a:rPr lang="en-US" dirty="0"/>
              <a:t>What can we do to make sure someone understands us?</a:t>
            </a:r>
          </a:p>
          <a:p>
            <a:pPr defTabSz="976676" eaLnBrk="1" hangingPunct="1"/>
            <a:r>
              <a:rPr lang="en-US" dirty="0"/>
              <a:t>Have you ever had an email or text misinterpreted? Have you ever misinterpreted a text or email someone has sent you? What do you think we should do when we have important information to convey?</a:t>
            </a:r>
          </a:p>
        </p:txBody>
      </p:sp>
      <p:sp>
        <p:nvSpPr>
          <p:cNvPr id="5" name="Slide Number Placeholder 3">
            <a:extLst>
              <a:ext uri="{FF2B5EF4-FFF2-40B4-BE49-F238E27FC236}">
                <a16:creationId xmlns:a16="http://schemas.microsoft.com/office/drawing/2014/main" id="{22039F82-A75B-40A6-9EEA-A1643737F75A}"/>
              </a:ext>
            </a:extLst>
          </p:cNvPr>
          <p:cNvSpPr>
            <a:spLocks noGrp="1"/>
          </p:cNvSpPr>
          <p:nvPr>
            <p:ph type="sldNum" sz="quarter" idx="5"/>
          </p:nvPr>
        </p:nvSpPr>
        <p:spPr>
          <a:xfrm>
            <a:off x="4015747" y="8252460"/>
            <a:ext cx="3070861" cy="434340"/>
          </a:xfrm>
        </p:spPr>
        <p:txBody>
          <a:bodyPr/>
          <a:lstStyle/>
          <a:p>
            <a:pPr>
              <a:defRPr/>
            </a:pPr>
            <a:fld id="{E663E861-245C-4254-9C16-CA710BCFD0AC}" type="slidenum">
              <a:rPr lang="en-US" smtClean="0"/>
              <a:pPr>
                <a:defRPr/>
              </a:pPr>
              <a:t>14</a:t>
            </a:fld>
            <a:endParaRPr lang="en-US"/>
          </a:p>
        </p:txBody>
      </p:sp>
    </p:spTree>
    <p:extLst>
      <p:ext uri="{BB962C8B-B14F-4D97-AF65-F5344CB8AC3E}">
        <p14:creationId xmlns:p14="http://schemas.microsoft.com/office/powerpoint/2010/main" val="20705847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Rot="1" noChangeAspect="1" noChangeArrowheads="1" noTextEdit="1"/>
          </p:cNvSpPr>
          <p:nvPr>
            <p:ph type="sldImg"/>
          </p:nvPr>
        </p:nvSpPr>
        <p:spPr>
          <a:xfrm>
            <a:off x="1363663" y="650875"/>
            <a:ext cx="4332287" cy="3248025"/>
          </a:xfrm>
          <a:solidFill>
            <a:srgbClr val="FFFFFF"/>
          </a:solidFill>
          <a:ln/>
        </p:spPr>
      </p:sp>
      <p:sp>
        <p:nvSpPr>
          <p:cNvPr id="32771" name="Rectangle 3"/>
          <p:cNvSpPr>
            <a:spLocks noGrp="1" noChangeArrowheads="1"/>
          </p:cNvSpPr>
          <p:nvPr>
            <p:ph type="body" idx="1"/>
          </p:nvPr>
        </p:nvSpPr>
        <p:spPr>
          <a:xfrm>
            <a:off x="711639" y="4128778"/>
            <a:ext cx="5665732" cy="3908797"/>
          </a:xfrm>
          <a:noFill/>
          <a:ln>
            <a:solidFill>
              <a:srgbClr val="000000"/>
            </a:solidFill>
          </a:ln>
        </p:spPr>
        <p:txBody>
          <a:bodyPr lIns="97889" tIns="48944" rIns="97889" bIns="48944"/>
          <a:lstStyle/>
          <a:p>
            <a:pPr defTabSz="976676" eaLnBrk="1" hangingPunct="1"/>
            <a:r>
              <a:rPr lang="en-US" dirty="0"/>
              <a:t>Why is empathy important?</a:t>
            </a:r>
          </a:p>
          <a:p>
            <a:pPr defTabSz="976676" eaLnBrk="1" hangingPunct="1"/>
            <a:r>
              <a:rPr lang="en-US" dirty="0"/>
              <a:t>How can you show empathy without giving approval? (You can realize someone is going through a hard time…sick child at home, financial problems, </a:t>
            </a:r>
            <a:r>
              <a:rPr lang="en-US" dirty="0" err="1"/>
              <a:t>etc</a:t>
            </a:r>
            <a:r>
              <a:rPr lang="en-US" dirty="0"/>
              <a:t>…while still expecting them to fulfill their responsibilities.)</a:t>
            </a:r>
          </a:p>
        </p:txBody>
      </p:sp>
      <p:sp>
        <p:nvSpPr>
          <p:cNvPr id="5" name="Slide Number Placeholder 3">
            <a:extLst>
              <a:ext uri="{FF2B5EF4-FFF2-40B4-BE49-F238E27FC236}">
                <a16:creationId xmlns:a16="http://schemas.microsoft.com/office/drawing/2014/main" id="{22039F82-A75B-40A6-9EEA-A1643737F75A}"/>
              </a:ext>
            </a:extLst>
          </p:cNvPr>
          <p:cNvSpPr>
            <a:spLocks noGrp="1"/>
          </p:cNvSpPr>
          <p:nvPr>
            <p:ph type="sldNum" sz="quarter" idx="5"/>
          </p:nvPr>
        </p:nvSpPr>
        <p:spPr>
          <a:xfrm>
            <a:off x="4015747" y="8252460"/>
            <a:ext cx="3070861" cy="434340"/>
          </a:xfrm>
        </p:spPr>
        <p:txBody>
          <a:bodyPr/>
          <a:lstStyle/>
          <a:p>
            <a:pPr>
              <a:defRPr/>
            </a:pPr>
            <a:fld id="{E663E861-245C-4254-9C16-CA710BCFD0AC}" type="slidenum">
              <a:rPr lang="en-US" smtClean="0"/>
              <a:pPr>
                <a:defRPr/>
              </a:pPr>
              <a:t>15</a:t>
            </a:fld>
            <a:endParaRPr lang="en-US"/>
          </a:p>
        </p:txBody>
      </p:sp>
    </p:spTree>
    <p:extLst>
      <p:ext uri="{BB962C8B-B14F-4D97-AF65-F5344CB8AC3E}">
        <p14:creationId xmlns:p14="http://schemas.microsoft.com/office/powerpoint/2010/main" val="30705885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Rot="1" noChangeAspect="1" noChangeArrowheads="1" noTextEdit="1"/>
          </p:cNvSpPr>
          <p:nvPr>
            <p:ph type="sldImg"/>
          </p:nvPr>
        </p:nvSpPr>
        <p:spPr>
          <a:xfrm>
            <a:off x="1363663" y="650875"/>
            <a:ext cx="4332287" cy="3248025"/>
          </a:xfrm>
          <a:solidFill>
            <a:srgbClr val="FFFFFF"/>
          </a:solidFill>
          <a:ln/>
        </p:spPr>
      </p:sp>
      <p:sp>
        <p:nvSpPr>
          <p:cNvPr id="32771" name="Rectangle 3"/>
          <p:cNvSpPr>
            <a:spLocks noGrp="1" noChangeArrowheads="1"/>
          </p:cNvSpPr>
          <p:nvPr>
            <p:ph type="body" idx="1"/>
          </p:nvPr>
        </p:nvSpPr>
        <p:spPr>
          <a:xfrm>
            <a:off x="711639" y="4128778"/>
            <a:ext cx="5665732" cy="3908797"/>
          </a:xfrm>
          <a:noFill/>
          <a:ln>
            <a:solidFill>
              <a:srgbClr val="000000"/>
            </a:solidFill>
          </a:ln>
        </p:spPr>
        <p:txBody>
          <a:bodyPr lIns="97889" tIns="48944" rIns="97889" bIns="48944"/>
          <a:lstStyle/>
          <a:p>
            <a:pPr defTabSz="976676" eaLnBrk="1" hangingPunct="1"/>
            <a:r>
              <a:rPr lang="en-US" dirty="0"/>
              <a:t>Do you think listening is a skill that must be practiced? How can you practice listening?</a:t>
            </a:r>
          </a:p>
          <a:p>
            <a:pPr defTabSz="976676" eaLnBrk="1" hangingPunct="1"/>
            <a:endParaRPr lang="en-US" dirty="0"/>
          </a:p>
          <a:p>
            <a:pPr defTabSz="976676" eaLnBrk="1" hangingPunct="1"/>
            <a:r>
              <a:rPr lang="en-US" dirty="0"/>
              <a:t>How do you know someone is really listening to you?</a:t>
            </a:r>
          </a:p>
        </p:txBody>
      </p:sp>
      <p:sp>
        <p:nvSpPr>
          <p:cNvPr id="5" name="Slide Number Placeholder 3">
            <a:extLst>
              <a:ext uri="{FF2B5EF4-FFF2-40B4-BE49-F238E27FC236}">
                <a16:creationId xmlns:a16="http://schemas.microsoft.com/office/drawing/2014/main" id="{1CDB2DD2-F6E2-4F46-BC66-BD6BF30905DF}"/>
              </a:ext>
            </a:extLst>
          </p:cNvPr>
          <p:cNvSpPr>
            <a:spLocks noGrp="1"/>
          </p:cNvSpPr>
          <p:nvPr>
            <p:ph type="sldNum" sz="quarter" idx="5"/>
          </p:nvPr>
        </p:nvSpPr>
        <p:spPr>
          <a:xfrm>
            <a:off x="4015747" y="8252460"/>
            <a:ext cx="3070861" cy="434340"/>
          </a:xfrm>
        </p:spPr>
        <p:txBody>
          <a:bodyPr/>
          <a:lstStyle/>
          <a:p>
            <a:pPr>
              <a:defRPr/>
            </a:pPr>
            <a:fld id="{E663E861-245C-4254-9C16-CA710BCFD0AC}" type="slidenum">
              <a:rPr lang="en-US" smtClean="0"/>
              <a:pPr>
                <a:defRPr/>
              </a:pPr>
              <a:t>16</a:t>
            </a:fld>
            <a:endParaRPr lang="en-US"/>
          </a:p>
        </p:txBody>
      </p:sp>
    </p:spTree>
    <p:extLst>
      <p:ext uri="{BB962C8B-B14F-4D97-AF65-F5344CB8AC3E}">
        <p14:creationId xmlns:p14="http://schemas.microsoft.com/office/powerpoint/2010/main" val="15409645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Rot="1" noChangeAspect="1" noChangeArrowheads="1" noTextEdit="1"/>
          </p:cNvSpPr>
          <p:nvPr>
            <p:ph type="sldImg"/>
          </p:nvPr>
        </p:nvSpPr>
        <p:spPr>
          <a:xfrm>
            <a:off x="1363663" y="650875"/>
            <a:ext cx="4332287" cy="3248025"/>
          </a:xfrm>
          <a:solidFill>
            <a:srgbClr val="FFFFFF"/>
          </a:solidFill>
          <a:ln/>
        </p:spPr>
      </p:sp>
      <p:sp>
        <p:nvSpPr>
          <p:cNvPr id="32771" name="Rectangle 3"/>
          <p:cNvSpPr>
            <a:spLocks noGrp="1" noChangeArrowheads="1"/>
          </p:cNvSpPr>
          <p:nvPr>
            <p:ph type="body" idx="1"/>
          </p:nvPr>
        </p:nvSpPr>
        <p:spPr>
          <a:xfrm>
            <a:off x="711639" y="4128778"/>
            <a:ext cx="5665732" cy="3908797"/>
          </a:xfrm>
          <a:noFill/>
          <a:ln>
            <a:solidFill>
              <a:srgbClr val="000000"/>
            </a:solidFill>
          </a:ln>
        </p:spPr>
        <p:txBody>
          <a:bodyPr lIns="97889" tIns="48944" rIns="97889" bIns="48944"/>
          <a:lstStyle/>
          <a:p>
            <a:pPr defTabSz="934261" eaLnBrk="1" hangingPunct="1"/>
            <a:r>
              <a:rPr lang="en-US" dirty="0"/>
              <a:t>Do you trust someone who you feel listens openly to you? Why?</a:t>
            </a:r>
          </a:p>
          <a:p>
            <a:pPr defTabSz="934261" eaLnBrk="1" hangingPunct="1"/>
            <a:endParaRPr lang="en-US" dirty="0"/>
          </a:p>
          <a:p>
            <a:pPr defTabSz="934261" eaLnBrk="1" hangingPunct="1"/>
            <a:r>
              <a:rPr lang="en-US" dirty="0"/>
              <a:t>What can you do to let someone know you’re listening to learn?  </a:t>
            </a:r>
          </a:p>
        </p:txBody>
      </p:sp>
      <p:sp>
        <p:nvSpPr>
          <p:cNvPr id="5" name="Slide Number Placeholder 3">
            <a:extLst>
              <a:ext uri="{FF2B5EF4-FFF2-40B4-BE49-F238E27FC236}">
                <a16:creationId xmlns:a16="http://schemas.microsoft.com/office/drawing/2014/main" id="{E16DB10E-F922-4A86-A7B7-DBF8017CA2AB}"/>
              </a:ext>
            </a:extLst>
          </p:cNvPr>
          <p:cNvSpPr>
            <a:spLocks noGrp="1"/>
          </p:cNvSpPr>
          <p:nvPr>
            <p:ph type="sldNum" sz="quarter" idx="5"/>
          </p:nvPr>
        </p:nvSpPr>
        <p:spPr>
          <a:xfrm>
            <a:off x="4015747" y="8252460"/>
            <a:ext cx="3070861" cy="434340"/>
          </a:xfrm>
        </p:spPr>
        <p:txBody>
          <a:bodyPr/>
          <a:lstStyle/>
          <a:p>
            <a:pPr>
              <a:defRPr/>
            </a:pPr>
            <a:fld id="{E663E861-245C-4254-9C16-CA710BCFD0AC}" type="slidenum">
              <a:rPr lang="en-US" smtClean="0"/>
              <a:pPr>
                <a:defRPr/>
              </a:pPr>
              <a:t>17</a:t>
            </a:fld>
            <a:endParaRPr lang="en-US"/>
          </a:p>
        </p:txBody>
      </p:sp>
    </p:spTree>
    <p:extLst>
      <p:ext uri="{BB962C8B-B14F-4D97-AF65-F5344CB8AC3E}">
        <p14:creationId xmlns:p14="http://schemas.microsoft.com/office/powerpoint/2010/main" val="33366646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Rot="1" noChangeAspect="1" noChangeArrowheads="1" noTextEdit="1"/>
          </p:cNvSpPr>
          <p:nvPr>
            <p:ph type="sldImg"/>
          </p:nvPr>
        </p:nvSpPr>
        <p:spPr>
          <a:xfrm>
            <a:off x="1363663" y="650875"/>
            <a:ext cx="4332287" cy="3248025"/>
          </a:xfrm>
          <a:solidFill>
            <a:srgbClr val="FFFFFF"/>
          </a:solidFill>
          <a:ln/>
        </p:spPr>
      </p:sp>
      <p:sp>
        <p:nvSpPr>
          <p:cNvPr id="32771" name="Rectangle 3"/>
          <p:cNvSpPr>
            <a:spLocks noGrp="1" noChangeArrowheads="1"/>
          </p:cNvSpPr>
          <p:nvPr>
            <p:ph type="body" idx="1"/>
          </p:nvPr>
        </p:nvSpPr>
        <p:spPr>
          <a:xfrm>
            <a:off x="711639" y="4128778"/>
            <a:ext cx="5665732" cy="3908797"/>
          </a:xfrm>
          <a:noFill/>
          <a:ln>
            <a:solidFill>
              <a:srgbClr val="000000"/>
            </a:solidFill>
          </a:ln>
        </p:spPr>
        <p:txBody>
          <a:bodyPr lIns="97889" tIns="48944" rIns="97889" bIns="48944"/>
          <a:lstStyle/>
          <a:p>
            <a:pPr defTabSz="934261" eaLnBrk="1" hangingPunct="1"/>
            <a:r>
              <a:rPr lang="en-US" dirty="0"/>
              <a:t>Why do you think we “tune out”? What has trained us to do that?</a:t>
            </a:r>
          </a:p>
          <a:p>
            <a:pPr defTabSz="934261" eaLnBrk="1" hangingPunct="1"/>
            <a:r>
              <a:rPr lang="en-US" dirty="0"/>
              <a:t>What can we do to consciously tune back in?</a:t>
            </a:r>
          </a:p>
        </p:txBody>
      </p:sp>
      <p:sp>
        <p:nvSpPr>
          <p:cNvPr id="5" name="Slide Number Placeholder 3">
            <a:extLst>
              <a:ext uri="{FF2B5EF4-FFF2-40B4-BE49-F238E27FC236}">
                <a16:creationId xmlns:a16="http://schemas.microsoft.com/office/drawing/2014/main" id="{E16DB10E-F922-4A86-A7B7-DBF8017CA2AB}"/>
              </a:ext>
            </a:extLst>
          </p:cNvPr>
          <p:cNvSpPr>
            <a:spLocks noGrp="1"/>
          </p:cNvSpPr>
          <p:nvPr>
            <p:ph type="sldNum" sz="quarter" idx="5"/>
          </p:nvPr>
        </p:nvSpPr>
        <p:spPr>
          <a:xfrm>
            <a:off x="4015747" y="8252460"/>
            <a:ext cx="3070861" cy="434340"/>
          </a:xfrm>
        </p:spPr>
        <p:txBody>
          <a:bodyPr/>
          <a:lstStyle/>
          <a:p>
            <a:pPr>
              <a:defRPr/>
            </a:pPr>
            <a:fld id="{E663E861-245C-4254-9C16-CA710BCFD0AC}" type="slidenum">
              <a:rPr lang="en-US" smtClean="0"/>
              <a:pPr>
                <a:defRPr/>
              </a:pPr>
              <a:t>18</a:t>
            </a:fld>
            <a:endParaRPr lang="en-US"/>
          </a:p>
        </p:txBody>
      </p:sp>
    </p:spTree>
    <p:extLst>
      <p:ext uri="{BB962C8B-B14F-4D97-AF65-F5344CB8AC3E}">
        <p14:creationId xmlns:p14="http://schemas.microsoft.com/office/powerpoint/2010/main" val="36093105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Rot="1" noChangeAspect="1" noChangeArrowheads="1" noTextEdit="1"/>
          </p:cNvSpPr>
          <p:nvPr>
            <p:ph type="sldImg"/>
          </p:nvPr>
        </p:nvSpPr>
        <p:spPr>
          <a:xfrm>
            <a:off x="1363663" y="650875"/>
            <a:ext cx="4332287" cy="3248025"/>
          </a:xfrm>
          <a:solidFill>
            <a:srgbClr val="FFFFFF"/>
          </a:solidFill>
          <a:ln/>
        </p:spPr>
      </p:sp>
      <p:sp>
        <p:nvSpPr>
          <p:cNvPr id="32771" name="Rectangle 3"/>
          <p:cNvSpPr>
            <a:spLocks noGrp="1" noChangeArrowheads="1"/>
          </p:cNvSpPr>
          <p:nvPr>
            <p:ph type="body" idx="1"/>
          </p:nvPr>
        </p:nvSpPr>
        <p:spPr>
          <a:xfrm>
            <a:off x="711639" y="4128778"/>
            <a:ext cx="5665732" cy="3908797"/>
          </a:xfrm>
          <a:noFill/>
          <a:ln>
            <a:solidFill>
              <a:srgbClr val="000000"/>
            </a:solidFill>
          </a:ln>
        </p:spPr>
        <p:txBody>
          <a:bodyPr lIns="97889" tIns="48944" rIns="97889" bIns="48944"/>
          <a:lstStyle/>
          <a:p>
            <a:pPr defTabSz="934261" eaLnBrk="1" hangingPunct="1"/>
            <a:r>
              <a:rPr lang="en-US" dirty="0"/>
              <a:t>What’s an example of a time when it would be helpful to summarize what you heard the other person say?</a:t>
            </a:r>
          </a:p>
          <a:p>
            <a:pPr defTabSz="934261" eaLnBrk="1" hangingPunct="1"/>
            <a:r>
              <a:rPr lang="en-US" dirty="0"/>
              <a:t>Is it appropriate to ask someone else what they heard you say? How would you do that?</a:t>
            </a:r>
          </a:p>
        </p:txBody>
      </p:sp>
      <p:sp>
        <p:nvSpPr>
          <p:cNvPr id="5" name="Slide Number Placeholder 3">
            <a:extLst>
              <a:ext uri="{FF2B5EF4-FFF2-40B4-BE49-F238E27FC236}">
                <a16:creationId xmlns:a16="http://schemas.microsoft.com/office/drawing/2014/main" id="{E16DB10E-F922-4A86-A7B7-DBF8017CA2AB}"/>
              </a:ext>
            </a:extLst>
          </p:cNvPr>
          <p:cNvSpPr>
            <a:spLocks noGrp="1"/>
          </p:cNvSpPr>
          <p:nvPr>
            <p:ph type="sldNum" sz="quarter" idx="5"/>
          </p:nvPr>
        </p:nvSpPr>
        <p:spPr>
          <a:xfrm>
            <a:off x="4015747" y="8252460"/>
            <a:ext cx="3070861" cy="434340"/>
          </a:xfrm>
        </p:spPr>
        <p:txBody>
          <a:bodyPr/>
          <a:lstStyle/>
          <a:p>
            <a:pPr>
              <a:defRPr/>
            </a:pPr>
            <a:fld id="{E663E861-245C-4254-9C16-CA710BCFD0AC}" type="slidenum">
              <a:rPr lang="en-US" smtClean="0"/>
              <a:pPr>
                <a:defRPr/>
              </a:pPr>
              <a:t>19</a:t>
            </a:fld>
            <a:endParaRPr lang="en-US"/>
          </a:p>
        </p:txBody>
      </p:sp>
    </p:spTree>
    <p:extLst>
      <p:ext uri="{BB962C8B-B14F-4D97-AF65-F5344CB8AC3E}">
        <p14:creationId xmlns:p14="http://schemas.microsoft.com/office/powerpoint/2010/main" val="35318107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Placeholder 2"/>
          <p:cNvSpPr>
            <a:spLocks noGrp="1" noRot="1" noChangeAspect="1" noChangeArrowheads="1" noTextEdit="1"/>
          </p:cNvSpPr>
          <p:nvPr>
            <p:ph type="sldImg"/>
          </p:nvPr>
        </p:nvSpPr>
        <p:spPr>
          <a:ln/>
        </p:spPr>
      </p:sp>
      <p:sp>
        <p:nvSpPr>
          <p:cNvPr id="19458" name="Placeholder 3"/>
          <p:cNvSpPr>
            <a:spLocks noGrp="1" noChangeArrowheads="1"/>
          </p:cNvSpPr>
          <p:nvPr>
            <p:ph type="body" idx="1"/>
          </p:nvPr>
        </p:nvSpPr>
        <p:spPr>
          <a:xfrm>
            <a:off x="738700" y="4560570"/>
            <a:ext cx="5852160" cy="4320540"/>
          </a:xfrm>
          <a:noFill/>
          <a:ln>
            <a:solidFill>
              <a:schemeClr val="tx1"/>
            </a:solidFill>
          </a:ln>
        </p:spPr>
        <p:txBody>
          <a:bodyPr/>
          <a:lstStyle/>
          <a:p>
            <a:pPr eaLnBrk="1" hangingPunct="1"/>
            <a:endParaRPr lang="en-US" dirty="0"/>
          </a:p>
        </p:txBody>
      </p:sp>
      <p:sp>
        <p:nvSpPr>
          <p:cNvPr id="2" name="Slide Number Placeholder 3">
            <a:extLst>
              <a:ext uri="{FF2B5EF4-FFF2-40B4-BE49-F238E27FC236}">
                <a16:creationId xmlns:a16="http://schemas.microsoft.com/office/drawing/2014/main" id="{98BD38C6-FA08-34EE-C89C-A46D40F9E0B4}"/>
              </a:ext>
            </a:extLst>
          </p:cNvPr>
          <p:cNvSpPr>
            <a:spLocks noGrp="1"/>
          </p:cNvSpPr>
          <p:nvPr>
            <p:ph type="sldNum" sz="quarter" idx="5"/>
          </p:nvPr>
        </p:nvSpPr>
        <p:spPr>
          <a:xfrm>
            <a:off x="4145285" y="9121140"/>
            <a:ext cx="3169921" cy="480060"/>
          </a:xfrm>
        </p:spPr>
        <p:txBody>
          <a:bodyPr/>
          <a:lstStyle/>
          <a:p>
            <a:fld id="{E663E861-245C-4254-9C16-CA710BCFD0AC}" type="slidenum">
              <a:rPr lang="en-US" smtClean="0"/>
              <a:pPr/>
              <a:t>2</a:t>
            </a:fld>
            <a:endParaRPr lang="en-US"/>
          </a:p>
        </p:txBody>
      </p:sp>
    </p:spTree>
    <p:extLst>
      <p:ext uri="{BB962C8B-B14F-4D97-AF65-F5344CB8AC3E}">
        <p14:creationId xmlns:p14="http://schemas.microsoft.com/office/powerpoint/2010/main" val="12538735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Placeholder 2"/>
          <p:cNvSpPr>
            <a:spLocks noGrp="1" noRot="1" noChangeAspect="1" noChangeArrowheads="1" noTextEdit="1"/>
          </p:cNvSpPr>
          <p:nvPr>
            <p:ph type="sldImg"/>
          </p:nvPr>
        </p:nvSpPr>
        <p:spPr>
          <a:xfrm>
            <a:off x="1206500" y="704850"/>
            <a:ext cx="4694238" cy="3519488"/>
          </a:xfrm>
          <a:ln/>
        </p:spPr>
      </p:sp>
      <p:sp>
        <p:nvSpPr>
          <p:cNvPr id="19458" name="Placeholder 3"/>
          <p:cNvSpPr>
            <a:spLocks noGrp="1" noChangeArrowheads="1"/>
          </p:cNvSpPr>
          <p:nvPr>
            <p:ph type="body" idx="1"/>
          </p:nvPr>
        </p:nvSpPr>
        <p:spPr>
          <a:xfrm>
            <a:off x="714193" y="4800600"/>
            <a:ext cx="5686067" cy="3919400"/>
          </a:xfrm>
          <a:noFill/>
          <a:ln/>
        </p:spPr>
        <p:txBody>
          <a:bodyPr/>
          <a:lstStyle/>
          <a:p>
            <a:pPr marL="173976" indent="-173976" eaLnBrk="1" hangingPunct="1">
              <a:buFont typeface="Arial" panose="020B0604020202020204" pitchFamily="34" charset="0"/>
              <a:buChar char="•"/>
            </a:pPr>
            <a:r>
              <a:rPr lang="en-US" dirty="0">
                <a:cs typeface="Calibri"/>
              </a:rPr>
              <a:t>7 MINUTE BREAK</a:t>
            </a:r>
          </a:p>
        </p:txBody>
      </p:sp>
    </p:spTree>
    <p:extLst>
      <p:ext uri="{BB962C8B-B14F-4D97-AF65-F5344CB8AC3E}">
        <p14:creationId xmlns:p14="http://schemas.microsoft.com/office/powerpoint/2010/main" val="59587752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Rot="1" noChangeAspect="1" noChangeArrowheads="1" noTextEdit="1"/>
          </p:cNvSpPr>
          <p:nvPr>
            <p:ph type="sldImg"/>
          </p:nvPr>
        </p:nvSpPr>
        <p:spPr>
          <a:xfrm>
            <a:off x="1206500" y="704850"/>
            <a:ext cx="4692650" cy="3521075"/>
          </a:xfrm>
          <a:solidFill>
            <a:srgbClr val="FFFFFF"/>
          </a:solidFill>
          <a:ln/>
        </p:spPr>
      </p:sp>
      <p:sp>
        <p:nvSpPr>
          <p:cNvPr id="30723" name="Rectangle 3"/>
          <p:cNvSpPr>
            <a:spLocks noGrp="1" noChangeArrowheads="1"/>
          </p:cNvSpPr>
          <p:nvPr>
            <p:ph type="body" idx="1"/>
          </p:nvPr>
        </p:nvSpPr>
        <p:spPr>
          <a:xfrm>
            <a:off x="713232" y="4462272"/>
            <a:ext cx="5678424" cy="4224528"/>
          </a:xfrm>
          <a:noFill/>
          <a:ln>
            <a:solidFill>
              <a:srgbClr val="000000"/>
            </a:solidFill>
          </a:ln>
        </p:spPr>
        <p:txBody>
          <a:bodyPr lIns="91525" tIns="45762" rIns="91525" bIns="45762"/>
          <a:lstStyle/>
          <a:p>
            <a:pPr defTabSz="915831" eaLnBrk="1" hangingPunct="1"/>
            <a:endParaRPr lang="en-US" dirty="0"/>
          </a:p>
        </p:txBody>
      </p:sp>
      <p:sp>
        <p:nvSpPr>
          <p:cNvPr id="6" name="Slide Number Placeholder 3">
            <a:extLst>
              <a:ext uri="{FF2B5EF4-FFF2-40B4-BE49-F238E27FC236}">
                <a16:creationId xmlns:a16="http://schemas.microsoft.com/office/drawing/2014/main" id="{81FC40B4-05EB-46FE-AF20-2A8A2320F3FC}"/>
              </a:ext>
            </a:extLst>
          </p:cNvPr>
          <p:cNvSpPr>
            <a:spLocks noGrp="1"/>
          </p:cNvSpPr>
          <p:nvPr>
            <p:ph type="sldNum" sz="quarter" idx="5"/>
          </p:nvPr>
        </p:nvSpPr>
        <p:spPr>
          <a:xfrm>
            <a:off x="4145282" y="9121140"/>
            <a:ext cx="3169921" cy="480060"/>
          </a:xfrm>
        </p:spPr>
        <p:txBody>
          <a:bodyPr/>
          <a:lstStyle/>
          <a:p>
            <a:pPr>
              <a:defRPr/>
            </a:pPr>
            <a:fld id="{E663E861-245C-4254-9C16-CA710BCFD0AC}" type="slidenum">
              <a:rPr lang="en-US" smtClean="0"/>
              <a:pPr>
                <a:defRPr/>
              </a:pPr>
              <a:t>21</a:t>
            </a:fld>
            <a:endParaRPr lang="en-US" dirty="0"/>
          </a:p>
        </p:txBody>
      </p:sp>
    </p:spTree>
    <p:extLst>
      <p:ext uri="{BB962C8B-B14F-4D97-AF65-F5344CB8AC3E}">
        <p14:creationId xmlns:p14="http://schemas.microsoft.com/office/powerpoint/2010/main" val="347914522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defRPr>
            </a:lvl1pPr>
            <a:lvl2pPr marL="743689" indent="-286034" eaLnBrk="0" hangingPunct="0">
              <a:defRPr sz="2400">
                <a:solidFill>
                  <a:schemeClr val="tx1"/>
                </a:solidFill>
                <a:latin typeface="Arial" charset="0"/>
              </a:defRPr>
            </a:lvl2pPr>
            <a:lvl3pPr marL="1144136" indent="-228827" eaLnBrk="0" hangingPunct="0">
              <a:defRPr sz="2400">
                <a:solidFill>
                  <a:schemeClr val="tx1"/>
                </a:solidFill>
                <a:latin typeface="Arial" charset="0"/>
              </a:defRPr>
            </a:lvl3pPr>
            <a:lvl4pPr marL="1601791" indent="-228827" eaLnBrk="0" hangingPunct="0">
              <a:defRPr sz="2400">
                <a:solidFill>
                  <a:schemeClr val="tx1"/>
                </a:solidFill>
                <a:latin typeface="Arial" charset="0"/>
              </a:defRPr>
            </a:lvl4pPr>
            <a:lvl5pPr marL="2059445" indent="-228827" eaLnBrk="0" hangingPunct="0">
              <a:defRPr sz="2400">
                <a:solidFill>
                  <a:schemeClr val="tx1"/>
                </a:solidFill>
                <a:latin typeface="Arial" charset="0"/>
              </a:defRPr>
            </a:lvl5pPr>
            <a:lvl6pPr marL="2517100" indent="-228827" eaLnBrk="0" fontAlgn="base" hangingPunct="0">
              <a:spcBef>
                <a:spcPct val="0"/>
              </a:spcBef>
              <a:spcAft>
                <a:spcPct val="0"/>
              </a:spcAft>
              <a:defRPr sz="2400">
                <a:solidFill>
                  <a:schemeClr val="tx1"/>
                </a:solidFill>
                <a:latin typeface="Arial" charset="0"/>
              </a:defRPr>
            </a:lvl6pPr>
            <a:lvl7pPr marL="2974754" indent="-228827" eaLnBrk="0" fontAlgn="base" hangingPunct="0">
              <a:spcBef>
                <a:spcPct val="0"/>
              </a:spcBef>
              <a:spcAft>
                <a:spcPct val="0"/>
              </a:spcAft>
              <a:defRPr sz="2400">
                <a:solidFill>
                  <a:schemeClr val="tx1"/>
                </a:solidFill>
                <a:latin typeface="Arial" charset="0"/>
              </a:defRPr>
            </a:lvl7pPr>
            <a:lvl8pPr marL="3432408" indent="-228827" eaLnBrk="0" fontAlgn="base" hangingPunct="0">
              <a:spcBef>
                <a:spcPct val="0"/>
              </a:spcBef>
              <a:spcAft>
                <a:spcPct val="0"/>
              </a:spcAft>
              <a:defRPr sz="2400">
                <a:solidFill>
                  <a:schemeClr val="tx1"/>
                </a:solidFill>
                <a:latin typeface="Arial" charset="0"/>
              </a:defRPr>
            </a:lvl8pPr>
            <a:lvl9pPr marL="3890063" indent="-228827" eaLnBrk="0" fontAlgn="base" hangingPunct="0">
              <a:spcBef>
                <a:spcPct val="0"/>
              </a:spcBef>
              <a:spcAft>
                <a:spcPct val="0"/>
              </a:spcAft>
              <a:defRPr sz="2400">
                <a:solidFill>
                  <a:schemeClr val="tx1"/>
                </a:solidFill>
                <a:latin typeface="Arial" charset="0"/>
              </a:defRPr>
            </a:lvl9pPr>
          </a:lstStyle>
          <a:p>
            <a:pPr eaLnBrk="1" hangingPunct="1"/>
            <a:fld id="{6BFF7C01-4497-484A-BF02-C2671BB96E69}" type="slidenum">
              <a:rPr lang="en-US" sz="1200"/>
              <a:pPr eaLnBrk="1" hangingPunct="1"/>
              <a:t>22</a:t>
            </a:fld>
            <a:endParaRPr lang="en-US" sz="1200"/>
          </a:p>
        </p:txBody>
      </p:sp>
      <p:sp>
        <p:nvSpPr>
          <p:cNvPr id="90115" name="Rectangle 2"/>
          <p:cNvSpPr>
            <a:spLocks noGrp="1" noRot="1" noChangeAspect="1" noChangeArrowheads="1" noTextEdit="1"/>
          </p:cNvSpPr>
          <p:nvPr>
            <p:ph type="sldImg"/>
          </p:nvPr>
        </p:nvSpPr>
        <p:spPr>
          <a:ln/>
        </p:spPr>
      </p:sp>
      <p:sp>
        <p:nvSpPr>
          <p:cNvPr id="901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  </a:t>
            </a:r>
          </a:p>
        </p:txBody>
      </p:sp>
    </p:spTree>
    <p:extLst>
      <p:ext uri="{BB962C8B-B14F-4D97-AF65-F5344CB8AC3E}">
        <p14:creationId xmlns:p14="http://schemas.microsoft.com/office/powerpoint/2010/main" val="17802199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Arial" charset="0"/>
              </a:defRPr>
            </a:lvl1pPr>
            <a:lvl2pPr marL="777452" indent="-299020" eaLnBrk="0" hangingPunct="0">
              <a:defRPr sz="2500">
                <a:solidFill>
                  <a:schemeClr val="tx1"/>
                </a:solidFill>
                <a:latin typeface="Arial" charset="0"/>
              </a:defRPr>
            </a:lvl2pPr>
            <a:lvl3pPr marL="1196080" indent="-239216" eaLnBrk="0" hangingPunct="0">
              <a:defRPr sz="2500">
                <a:solidFill>
                  <a:schemeClr val="tx1"/>
                </a:solidFill>
                <a:latin typeface="Arial" charset="0"/>
              </a:defRPr>
            </a:lvl3pPr>
            <a:lvl4pPr marL="1674512" indent="-239216" eaLnBrk="0" hangingPunct="0">
              <a:defRPr sz="2500">
                <a:solidFill>
                  <a:schemeClr val="tx1"/>
                </a:solidFill>
                <a:latin typeface="Arial" charset="0"/>
              </a:defRPr>
            </a:lvl4pPr>
            <a:lvl5pPr marL="2152944" indent="-239216" eaLnBrk="0" hangingPunct="0">
              <a:defRPr sz="2500">
                <a:solidFill>
                  <a:schemeClr val="tx1"/>
                </a:solidFill>
                <a:latin typeface="Arial" charset="0"/>
              </a:defRPr>
            </a:lvl5pPr>
            <a:lvl6pPr marL="2631376" indent="-239216" eaLnBrk="0" fontAlgn="base" hangingPunct="0">
              <a:spcBef>
                <a:spcPct val="0"/>
              </a:spcBef>
              <a:spcAft>
                <a:spcPct val="0"/>
              </a:spcAft>
              <a:defRPr sz="2500">
                <a:solidFill>
                  <a:schemeClr val="tx1"/>
                </a:solidFill>
                <a:latin typeface="Arial" charset="0"/>
              </a:defRPr>
            </a:lvl6pPr>
            <a:lvl7pPr marL="3109808" indent="-239216" eaLnBrk="0" fontAlgn="base" hangingPunct="0">
              <a:spcBef>
                <a:spcPct val="0"/>
              </a:spcBef>
              <a:spcAft>
                <a:spcPct val="0"/>
              </a:spcAft>
              <a:defRPr sz="2500">
                <a:solidFill>
                  <a:schemeClr val="tx1"/>
                </a:solidFill>
                <a:latin typeface="Arial" charset="0"/>
              </a:defRPr>
            </a:lvl7pPr>
            <a:lvl8pPr marL="3588239" indent="-239216" eaLnBrk="0" fontAlgn="base" hangingPunct="0">
              <a:spcBef>
                <a:spcPct val="0"/>
              </a:spcBef>
              <a:spcAft>
                <a:spcPct val="0"/>
              </a:spcAft>
              <a:defRPr sz="2500">
                <a:solidFill>
                  <a:schemeClr val="tx1"/>
                </a:solidFill>
                <a:latin typeface="Arial" charset="0"/>
              </a:defRPr>
            </a:lvl8pPr>
            <a:lvl9pPr marL="4066672" indent="-239216" eaLnBrk="0" fontAlgn="base" hangingPunct="0">
              <a:spcBef>
                <a:spcPct val="0"/>
              </a:spcBef>
              <a:spcAft>
                <a:spcPct val="0"/>
              </a:spcAft>
              <a:defRPr sz="2500">
                <a:solidFill>
                  <a:schemeClr val="tx1"/>
                </a:solidFill>
                <a:latin typeface="Arial" charset="0"/>
              </a:defRPr>
            </a:lvl9pPr>
          </a:lstStyle>
          <a:p>
            <a:pPr eaLnBrk="1" hangingPunct="1"/>
            <a:fld id="{6BFF7C01-4497-484A-BF02-C2671BB96E69}" type="slidenum">
              <a:rPr lang="en-US" sz="1300"/>
              <a:pPr eaLnBrk="1" hangingPunct="1"/>
              <a:t>23</a:t>
            </a:fld>
            <a:endParaRPr lang="en-US" sz="1300"/>
          </a:p>
        </p:txBody>
      </p:sp>
      <p:sp>
        <p:nvSpPr>
          <p:cNvPr id="90115" name="Rectangle 2"/>
          <p:cNvSpPr>
            <a:spLocks noGrp="1" noRot="1" noChangeAspect="1" noChangeArrowheads="1" noTextEdit="1"/>
          </p:cNvSpPr>
          <p:nvPr>
            <p:ph type="sldImg"/>
          </p:nvPr>
        </p:nvSpPr>
        <p:spPr>
          <a:ln/>
        </p:spPr>
      </p:sp>
      <p:sp>
        <p:nvSpPr>
          <p:cNvPr id="901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  </a:t>
            </a:r>
          </a:p>
        </p:txBody>
      </p:sp>
    </p:spTree>
    <p:extLst>
      <p:ext uri="{BB962C8B-B14F-4D97-AF65-F5344CB8AC3E}">
        <p14:creationId xmlns:p14="http://schemas.microsoft.com/office/powerpoint/2010/main" val="86973347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a:ln/>
        </p:spPr>
      </p:sp>
      <p:sp>
        <p:nvSpPr>
          <p:cNvPr id="911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  </a:t>
            </a:r>
          </a:p>
        </p:txBody>
      </p:sp>
      <p:sp>
        <p:nvSpPr>
          <p:cNvPr id="911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Arial" charset="0"/>
              </a:defRPr>
            </a:lvl1pPr>
            <a:lvl2pPr marL="777452" indent="-299020" eaLnBrk="0" hangingPunct="0">
              <a:defRPr sz="2500">
                <a:solidFill>
                  <a:schemeClr val="tx1"/>
                </a:solidFill>
                <a:latin typeface="Arial" charset="0"/>
              </a:defRPr>
            </a:lvl2pPr>
            <a:lvl3pPr marL="1196080" indent="-239216" eaLnBrk="0" hangingPunct="0">
              <a:defRPr sz="2500">
                <a:solidFill>
                  <a:schemeClr val="tx1"/>
                </a:solidFill>
                <a:latin typeface="Arial" charset="0"/>
              </a:defRPr>
            </a:lvl3pPr>
            <a:lvl4pPr marL="1674512" indent="-239216" eaLnBrk="0" hangingPunct="0">
              <a:defRPr sz="2500">
                <a:solidFill>
                  <a:schemeClr val="tx1"/>
                </a:solidFill>
                <a:latin typeface="Arial" charset="0"/>
              </a:defRPr>
            </a:lvl4pPr>
            <a:lvl5pPr marL="2152944" indent="-239216" eaLnBrk="0" hangingPunct="0">
              <a:defRPr sz="2500">
                <a:solidFill>
                  <a:schemeClr val="tx1"/>
                </a:solidFill>
                <a:latin typeface="Arial" charset="0"/>
              </a:defRPr>
            </a:lvl5pPr>
            <a:lvl6pPr marL="2631376" indent="-239216" eaLnBrk="0" fontAlgn="base" hangingPunct="0">
              <a:spcBef>
                <a:spcPct val="0"/>
              </a:spcBef>
              <a:spcAft>
                <a:spcPct val="0"/>
              </a:spcAft>
              <a:defRPr sz="2500">
                <a:solidFill>
                  <a:schemeClr val="tx1"/>
                </a:solidFill>
                <a:latin typeface="Arial" charset="0"/>
              </a:defRPr>
            </a:lvl6pPr>
            <a:lvl7pPr marL="3109808" indent="-239216" eaLnBrk="0" fontAlgn="base" hangingPunct="0">
              <a:spcBef>
                <a:spcPct val="0"/>
              </a:spcBef>
              <a:spcAft>
                <a:spcPct val="0"/>
              </a:spcAft>
              <a:defRPr sz="2500">
                <a:solidFill>
                  <a:schemeClr val="tx1"/>
                </a:solidFill>
                <a:latin typeface="Arial" charset="0"/>
              </a:defRPr>
            </a:lvl7pPr>
            <a:lvl8pPr marL="3588239" indent="-239216" eaLnBrk="0" fontAlgn="base" hangingPunct="0">
              <a:spcBef>
                <a:spcPct val="0"/>
              </a:spcBef>
              <a:spcAft>
                <a:spcPct val="0"/>
              </a:spcAft>
              <a:defRPr sz="2500">
                <a:solidFill>
                  <a:schemeClr val="tx1"/>
                </a:solidFill>
                <a:latin typeface="Arial" charset="0"/>
              </a:defRPr>
            </a:lvl8pPr>
            <a:lvl9pPr marL="4066672" indent="-239216" eaLnBrk="0" fontAlgn="base" hangingPunct="0">
              <a:spcBef>
                <a:spcPct val="0"/>
              </a:spcBef>
              <a:spcAft>
                <a:spcPct val="0"/>
              </a:spcAft>
              <a:defRPr sz="2500">
                <a:solidFill>
                  <a:schemeClr val="tx1"/>
                </a:solidFill>
                <a:latin typeface="Arial" charset="0"/>
              </a:defRPr>
            </a:lvl9pPr>
          </a:lstStyle>
          <a:p>
            <a:pPr eaLnBrk="1" hangingPunct="1"/>
            <a:fld id="{539122A6-6060-4577-8927-C8663326A7AC}" type="slidenum">
              <a:rPr lang="en-US" sz="1300"/>
              <a:pPr eaLnBrk="1" hangingPunct="1"/>
              <a:t>24</a:t>
            </a:fld>
            <a:endParaRPr lang="en-US" sz="1300" dirty="0"/>
          </a:p>
        </p:txBody>
      </p:sp>
    </p:spTree>
    <p:extLst>
      <p:ext uri="{BB962C8B-B14F-4D97-AF65-F5344CB8AC3E}">
        <p14:creationId xmlns:p14="http://schemas.microsoft.com/office/powerpoint/2010/main" val="37634866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CDC2840F-9DE8-4FC0-BAF3-1D9D18A72A20}" type="slidenum">
              <a:rPr lang="en-US" smtClean="0"/>
              <a:pPr/>
              <a:t>25</a:t>
            </a:fld>
            <a:endParaRPr lang="en-US"/>
          </a:p>
        </p:txBody>
      </p:sp>
      <p:sp>
        <p:nvSpPr>
          <p:cNvPr id="97283" name="Rectangle 2"/>
          <p:cNvSpPr>
            <a:spLocks noGrp="1" noRot="1" noChangeAspect="1" noChangeArrowheads="1" noTextEdit="1"/>
          </p:cNvSpPr>
          <p:nvPr>
            <p:ph type="sldImg"/>
          </p:nvPr>
        </p:nvSpPr>
        <p:spPr>
          <a:ln/>
        </p:spPr>
      </p:sp>
      <p:sp>
        <p:nvSpPr>
          <p:cNvPr id="97284"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134472762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p:spPr>
        <p:txBody>
          <a:bodyPr/>
          <a:lstStyle/>
          <a:p>
            <a:fld id="{3EFE66C8-61C7-4CA7-B329-D2C0BFC7063E}" type="slidenum">
              <a:rPr lang="en-US" smtClean="0"/>
              <a:pPr/>
              <a:t>26</a:t>
            </a:fld>
            <a:endParaRPr lang="en-US"/>
          </a:p>
        </p:txBody>
      </p:sp>
      <p:sp>
        <p:nvSpPr>
          <p:cNvPr id="98307" name="Rectangle 2"/>
          <p:cNvSpPr>
            <a:spLocks noGrp="1" noRot="1" noChangeAspect="1" noChangeArrowheads="1" noTextEdit="1"/>
          </p:cNvSpPr>
          <p:nvPr>
            <p:ph type="sldImg"/>
          </p:nvPr>
        </p:nvSpPr>
        <p:spPr>
          <a:ln/>
        </p:spPr>
      </p:sp>
      <p:sp>
        <p:nvSpPr>
          <p:cNvPr id="98308" name="Rectangle 3"/>
          <p:cNvSpPr>
            <a:spLocks noGrp="1" noChangeArrowheads="1"/>
          </p:cNvSpPr>
          <p:nvPr>
            <p:ph type="body" idx="1"/>
          </p:nvPr>
        </p:nvSpPr>
        <p:spPr>
          <a:noFill/>
          <a:ln/>
        </p:spPr>
        <p:txBody>
          <a:bodyPr/>
          <a:lstStyle/>
          <a:p>
            <a:pPr eaLnBrk="1" hangingPunct="1"/>
            <a:endParaRPr lang="en-US" dirty="0"/>
          </a:p>
        </p:txBody>
      </p:sp>
    </p:spTree>
    <p:extLst>
      <p:ext uri="{BB962C8B-B14F-4D97-AF65-F5344CB8AC3E}">
        <p14:creationId xmlns:p14="http://schemas.microsoft.com/office/powerpoint/2010/main" val="65846983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defRPr>
            </a:lvl1pPr>
            <a:lvl2pPr marL="743689" indent="-286034" eaLnBrk="0" hangingPunct="0">
              <a:defRPr sz="2400">
                <a:solidFill>
                  <a:schemeClr val="tx1"/>
                </a:solidFill>
                <a:latin typeface="Arial" charset="0"/>
              </a:defRPr>
            </a:lvl2pPr>
            <a:lvl3pPr marL="1144136" indent="-228827" eaLnBrk="0" hangingPunct="0">
              <a:defRPr sz="2400">
                <a:solidFill>
                  <a:schemeClr val="tx1"/>
                </a:solidFill>
                <a:latin typeface="Arial" charset="0"/>
              </a:defRPr>
            </a:lvl3pPr>
            <a:lvl4pPr marL="1601791" indent="-228827" eaLnBrk="0" hangingPunct="0">
              <a:defRPr sz="2400">
                <a:solidFill>
                  <a:schemeClr val="tx1"/>
                </a:solidFill>
                <a:latin typeface="Arial" charset="0"/>
              </a:defRPr>
            </a:lvl4pPr>
            <a:lvl5pPr marL="2059445" indent="-228827" eaLnBrk="0" hangingPunct="0">
              <a:defRPr sz="2400">
                <a:solidFill>
                  <a:schemeClr val="tx1"/>
                </a:solidFill>
                <a:latin typeface="Arial" charset="0"/>
              </a:defRPr>
            </a:lvl5pPr>
            <a:lvl6pPr marL="2517100" indent="-228827" eaLnBrk="0" fontAlgn="base" hangingPunct="0">
              <a:spcBef>
                <a:spcPct val="0"/>
              </a:spcBef>
              <a:spcAft>
                <a:spcPct val="0"/>
              </a:spcAft>
              <a:defRPr sz="2400">
                <a:solidFill>
                  <a:schemeClr val="tx1"/>
                </a:solidFill>
                <a:latin typeface="Arial" charset="0"/>
              </a:defRPr>
            </a:lvl6pPr>
            <a:lvl7pPr marL="2974754" indent="-228827" eaLnBrk="0" fontAlgn="base" hangingPunct="0">
              <a:spcBef>
                <a:spcPct val="0"/>
              </a:spcBef>
              <a:spcAft>
                <a:spcPct val="0"/>
              </a:spcAft>
              <a:defRPr sz="2400">
                <a:solidFill>
                  <a:schemeClr val="tx1"/>
                </a:solidFill>
                <a:latin typeface="Arial" charset="0"/>
              </a:defRPr>
            </a:lvl7pPr>
            <a:lvl8pPr marL="3432408" indent="-228827" eaLnBrk="0" fontAlgn="base" hangingPunct="0">
              <a:spcBef>
                <a:spcPct val="0"/>
              </a:spcBef>
              <a:spcAft>
                <a:spcPct val="0"/>
              </a:spcAft>
              <a:defRPr sz="2400">
                <a:solidFill>
                  <a:schemeClr val="tx1"/>
                </a:solidFill>
                <a:latin typeface="Arial" charset="0"/>
              </a:defRPr>
            </a:lvl8pPr>
            <a:lvl9pPr marL="3890063" indent="-228827" eaLnBrk="0" fontAlgn="base" hangingPunct="0">
              <a:spcBef>
                <a:spcPct val="0"/>
              </a:spcBef>
              <a:spcAft>
                <a:spcPct val="0"/>
              </a:spcAft>
              <a:defRPr sz="2400">
                <a:solidFill>
                  <a:schemeClr val="tx1"/>
                </a:solidFill>
                <a:latin typeface="Arial" charset="0"/>
              </a:defRPr>
            </a:lvl9pPr>
          </a:lstStyle>
          <a:p>
            <a:pPr eaLnBrk="1" hangingPunct="1"/>
            <a:fld id="{6BFF7C01-4497-484A-BF02-C2671BB96E69}" type="slidenum">
              <a:rPr lang="en-US" sz="1200"/>
              <a:pPr eaLnBrk="1" hangingPunct="1"/>
              <a:t>27</a:t>
            </a:fld>
            <a:endParaRPr lang="en-US" sz="1200"/>
          </a:p>
        </p:txBody>
      </p:sp>
      <p:sp>
        <p:nvSpPr>
          <p:cNvPr id="90115" name="Rectangle 2"/>
          <p:cNvSpPr>
            <a:spLocks noGrp="1" noRot="1" noChangeAspect="1" noChangeArrowheads="1" noTextEdit="1"/>
          </p:cNvSpPr>
          <p:nvPr>
            <p:ph type="sldImg"/>
          </p:nvPr>
        </p:nvSpPr>
        <p:spPr>
          <a:ln/>
        </p:spPr>
      </p:sp>
      <p:sp>
        <p:nvSpPr>
          <p:cNvPr id="901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  </a:t>
            </a:r>
          </a:p>
        </p:txBody>
      </p:sp>
    </p:spTree>
    <p:extLst>
      <p:ext uri="{BB962C8B-B14F-4D97-AF65-F5344CB8AC3E}">
        <p14:creationId xmlns:p14="http://schemas.microsoft.com/office/powerpoint/2010/main" val="367426370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a:ln/>
        </p:spPr>
      </p:sp>
      <p:sp>
        <p:nvSpPr>
          <p:cNvPr id="911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  </a:t>
            </a:r>
          </a:p>
        </p:txBody>
      </p:sp>
      <p:sp>
        <p:nvSpPr>
          <p:cNvPr id="911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defRPr>
            </a:lvl1pPr>
            <a:lvl2pPr marL="743689" indent="-286034" eaLnBrk="0" hangingPunct="0">
              <a:defRPr sz="2400">
                <a:solidFill>
                  <a:schemeClr val="tx1"/>
                </a:solidFill>
                <a:latin typeface="Arial" charset="0"/>
              </a:defRPr>
            </a:lvl2pPr>
            <a:lvl3pPr marL="1144136" indent="-228827" eaLnBrk="0" hangingPunct="0">
              <a:defRPr sz="2400">
                <a:solidFill>
                  <a:schemeClr val="tx1"/>
                </a:solidFill>
                <a:latin typeface="Arial" charset="0"/>
              </a:defRPr>
            </a:lvl3pPr>
            <a:lvl4pPr marL="1601791" indent="-228827" eaLnBrk="0" hangingPunct="0">
              <a:defRPr sz="2400">
                <a:solidFill>
                  <a:schemeClr val="tx1"/>
                </a:solidFill>
                <a:latin typeface="Arial" charset="0"/>
              </a:defRPr>
            </a:lvl4pPr>
            <a:lvl5pPr marL="2059445" indent="-228827" eaLnBrk="0" hangingPunct="0">
              <a:defRPr sz="2400">
                <a:solidFill>
                  <a:schemeClr val="tx1"/>
                </a:solidFill>
                <a:latin typeface="Arial" charset="0"/>
              </a:defRPr>
            </a:lvl5pPr>
            <a:lvl6pPr marL="2517100" indent="-228827" eaLnBrk="0" fontAlgn="base" hangingPunct="0">
              <a:spcBef>
                <a:spcPct val="0"/>
              </a:spcBef>
              <a:spcAft>
                <a:spcPct val="0"/>
              </a:spcAft>
              <a:defRPr sz="2400">
                <a:solidFill>
                  <a:schemeClr val="tx1"/>
                </a:solidFill>
                <a:latin typeface="Arial" charset="0"/>
              </a:defRPr>
            </a:lvl6pPr>
            <a:lvl7pPr marL="2974754" indent="-228827" eaLnBrk="0" fontAlgn="base" hangingPunct="0">
              <a:spcBef>
                <a:spcPct val="0"/>
              </a:spcBef>
              <a:spcAft>
                <a:spcPct val="0"/>
              </a:spcAft>
              <a:defRPr sz="2400">
                <a:solidFill>
                  <a:schemeClr val="tx1"/>
                </a:solidFill>
                <a:latin typeface="Arial" charset="0"/>
              </a:defRPr>
            </a:lvl7pPr>
            <a:lvl8pPr marL="3432408" indent="-228827" eaLnBrk="0" fontAlgn="base" hangingPunct="0">
              <a:spcBef>
                <a:spcPct val="0"/>
              </a:spcBef>
              <a:spcAft>
                <a:spcPct val="0"/>
              </a:spcAft>
              <a:defRPr sz="2400">
                <a:solidFill>
                  <a:schemeClr val="tx1"/>
                </a:solidFill>
                <a:latin typeface="Arial" charset="0"/>
              </a:defRPr>
            </a:lvl8pPr>
            <a:lvl9pPr marL="3890063" indent="-228827" eaLnBrk="0" fontAlgn="base" hangingPunct="0">
              <a:spcBef>
                <a:spcPct val="0"/>
              </a:spcBef>
              <a:spcAft>
                <a:spcPct val="0"/>
              </a:spcAft>
              <a:defRPr sz="2400">
                <a:solidFill>
                  <a:schemeClr val="tx1"/>
                </a:solidFill>
                <a:latin typeface="Arial" charset="0"/>
              </a:defRPr>
            </a:lvl9pPr>
          </a:lstStyle>
          <a:p>
            <a:pPr eaLnBrk="1" hangingPunct="1"/>
            <a:fld id="{539122A6-6060-4577-8927-C8663326A7AC}" type="slidenum">
              <a:rPr lang="en-US" sz="1200"/>
              <a:pPr eaLnBrk="1" hangingPunct="1"/>
              <a:t>28</a:t>
            </a:fld>
            <a:endParaRPr lang="en-US" sz="1200" dirty="0"/>
          </a:p>
        </p:txBody>
      </p:sp>
    </p:spTree>
    <p:extLst>
      <p:ext uri="{BB962C8B-B14F-4D97-AF65-F5344CB8AC3E}">
        <p14:creationId xmlns:p14="http://schemas.microsoft.com/office/powerpoint/2010/main" val="280768537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defRPr>
            </a:lvl1pPr>
            <a:lvl2pPr marL="743689" indent="-286034" eaLnBrk="0" hangingPunct="0">
              <a:defRPr sz="2400">
                <a:solidFill>
                  <a:schemeClr val="tx1"/>
                </a:solidFill>
                <a:latin typeface="Arial" charset="0"/>
              </a:defRPr>
            </a:lvl2pPr>
            <a:lvl3pPr marL="1144136" indent="-228827" eaLnBrk="0" hangingPunct="0">
              <a:defRPr sz="2400">
                <a:solidFill>
                  <a:schemeClr val="tx1"/>
                </a:solidFill>
                <a:latin typeface="Arial" charset="0"/>
              </a:defRPr>
            </a:lvl3pPr>
            <a:lvl4pPr marL="1601791" indent="-228827" eaLnBrk="0" hangingPunct="0">
              <a:defRPr sz="2400">
                <a:solidFill>
                  <a:schemeClr val="tx1"/>
                </a:solidFill>
                <a:latin typeface="Arial" charset="0"/>
              </a:defRPr>
            </a:lvl4pPr>
            <a:lvl5pPr marL="2059445" indent="-228827" eaLnBrk="0" hangingPunct="0">
              <a:defRPr sz="2400">
                <a:solidFill>
                  <a:schemeClr val="tx1"/>
                </a:solidFill>
                <a:latin typeface="Arial" charset="0"/>
              </a:defRPr>
            </a:lvl5pPr>
            <a:lvl6pPr marL="2517100" indent="-228827" eaLnBrk="0" fontAlgn="base" hangingPunct="0">
              <a:spcBef>
                <a:spcPct val="0"/>
              </a:spcBef>
              <a:spcAft>
                <a:spcPct val="0"/>
              </a:spcAft>
              <a:defRPr sz="2400">
                <a:solidFill>
                  <a:schemeClr val="tx1"/>
                </a:solidFill>
                <a:latin typeface="Arial" charset="0"/>
              </a:defRPr>
            </a:lvl6pPr>
            <a:lvl7pPr marL="2974754" indent="-228827" eaLnBrk="0" fontAlgn="base" hangingPunct="0">
              <a:spcBef>
                <a:spcPct val="0"/>
              </a:spcBef>
              <a:spcAft>
                <a:spcPct val="0"/>
              </a:spcAft>
              <a:defRPr sz="2400">
                <a:solidFill>
                  <a:schemeClr val="tx1"/>
                </a:solidFill>
                <a:latin typeface="Arial" charset="0"/>
              </a:defRPr>
            </a:lvl7pPr>
            <a:lvl8pPr marL="3432408" indent="-228827" eaLnBrk="0" fontAlgn="base" hangingPunct="0">
              <a:spcBef>
                <a:spcPct val="0"/>
              </a:spcBef>
              <a:spcAft>
                <a:spcPct val="0"/>
              </a:spcAft>
              <a:defRPr sz="2400">
                <a:solidFill>
                  <a:schemeClr val="tx1"/>
                </a:solidFill>
                <a:latin typeface="Arial" charset="0"/>
              </a:defRPr>
            </a:lvl8pPr>
            <a:lvl9pPr marL="3890063" indent="-228827" eaLnBrk="0" fontAlgn="base" hangingPunct="0">
              <a:spcBef>
                <a:spcPct val="0"/>
              </a:spcBef>
              <a:spcAft>
                <a:spcPct val="0"/>
              </a:spcAft>
              <a:defRPr sz="2400">
                <a:solidFill>
                  <a:schemeClr val="tx1"/>
                </a:solidFill>
                <a:latin typeface="Arial" charset="0"/>
              </a:defRPr>
            </a:lvl9pPr>
          </a:lstStyle>
          <a:p>
            <a:pPr eaLnBrk="1" hangingPunct="1"/>
            <a:fld id="{6BFF7C01-4497-484A-BF02-C2671BB96E69}" type="slidenum">
              <a:rPr lang="en-US" sz="1200"/>
              <a:pPr eaLnBrk="1" hangingPunct="1"/>
              <a:t>29</a:t>
            </a:fld>
            <a:endParaRPr lang="en-US" sz="1200"/>
          </a:p>
        </p:txBody>
      </p:sp>
      <p:sp>
        <p:nvSpPr>
          <p:cNvPr id="90115" name="Rectangle 2"/>
          <p:cNvSpPr>
            <a:spLocks noGrp="1" noRot="1" noChangeAspect="1" noChangeArrowheads="1" noTextEdit="1"/>
          </p:cNvSpPr>
          <p:nvPr>
            <p:ph type="sldImg"/>
          </p:nvPr>
        </p:nvSpPr>
        <p:spPr>
          <a:ln/>
        </p:spPr>
      </p:sp>
      <p:sp>
        <p:nvSpPr>
          <p:cNvPr id="901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  </a:t>
            </a:r>
          </a:p>
        </p:txBody>
      </p:sp>
    </p:spTree>
    <p:extLst>
      <p:ext uri="{BB962C8B-B14F-4D97-AF65-F5344CB8AC3E}">
        <p14:creationId xmlns:p14="http://schemas.microsoft.com/office/powerpoint/2010/main" val="3946686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pPr>
              <a:defRPr/>
            </a:pPr>
            <a:fld id="{E663E861-245C-4254-9C16-CA710BCFD0AC}" type="slidenum">
              <a:rPr lang="en-US" smtClean="0"/>
              <a:pPr>
                <a:defRPr/>
              </a:pPr>
              <a:t>3</a:t>
            </a:fld>
            <a:endParaRPr lang="en-US"/>
          </a:p>
        </p:txBody>
      </p:sp>
    </p:spTree>
    <p:extLst>
      <p:ext uri="{BB962C8B-B14F-4D97-AF65-F5344CB8AC3E}">
        <p14:creationId xmlns:p14="http://schemas.microsoft.com/office/powerpoint/2010/main" val="205527019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a:ln/>
        </p:spPr>
      </p:sp>
      <p:sp>
        <p:nvSpPr>
          <p:cNvPr id="911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  </a:t>
            </a:r>
          </a:p>
        </p:txBody>
      </p:sp>
      <p:sp>
        <p:nvSpPr>
          <p:cNvPr id="911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defRPr>
            </a:lvl1pPr>
            <a:lvl2pPr marL="743689" indent="-286034" eaLnBrk="0" hangingPunct="0">
              <a:defRPr sz="2400">
                <a:solidFill>
                  <a:schemeClr val="tx1"/>
                </a:solidFill>
                <a:latin typeface="Arial" charset="0"/>
              </a:defRPr>
            </a:lvl2pPr>
            <a:lvl3pPr marL="1144136" indent="-228827" eaLnBrk="0" hangingPunct="0">
              <a:defRPr sz="2400">
                <a:solidFill>
                  <a:schemeClr val="tx1"/>
                </a:solidFill>
                <a:latin typeface="Arial" charset="0"/>
              </a:defRPr>
            </a:lvl3pPr>
            <a:lvl4pPr marL="1601791" indent="-228827" eaLnBrk="0" hangingPunct="0">
              <a:defRPr sz="2400">
                <a:solidFill>
                  <a:schemeClr val="tx1"/>
                </a:solidFill>
                <a:latin typeface="Arial" charset="0"/>
              </a:defRPr>
            </a:lvl4pPr>
            <a:lvl5pPr marL="2059445" indent="-228827" eaLnBrk="0" hangingPunct="0">
              <a:defRPr sz="2400">
                <a:solidFill>
                  <a:schemeClr val="tx1"/>
                </a:solidFill>
                <a:latin typeface="Arial" charset="0"/>
              </a:defRPr>
            </a:lvl5pPr>
            <a:lvl6pPr marL="2517100" indent="-228827" eaLnBrk="0" fontAlgn="base" hangingPunct="0">
              <a:spcBef>
                <a:spcPct val="0"/>
              </a:spcBef>
              <a:spcAft>
                <a:spcPct val="0"/>
              </a:spcAft>
              <a:defRPr sz="2400">
                <a:solidFill>
                  <a:schemeClr val="tx1"/>
                </a:solidFill>
                <a:latin typeface="Arial" charset="0"/>
              </a:defRPr>
            </a:lvl6pPr>
            <a:lvl7pPr marL="2974754" indent="-228827" eaLnBrk="0" fontAlgn="base" hangingPunct="0">
              <a:spcBef>
                <a:spcPct val="0"/>
              </a:spcBef>
              <a:spcAft>
                <a:spcPct val="0"/>
              </a:spcAft>
              <a:defRPr sz="2400">
                <a:solidFill>
                  <a:schemeClr val="tx1"/>
                </a:solidFill>
                <a:latin typeface="Arial" charset="0"/>
              </a:defRPr>
            </a:lvl7pPr>
            <a:lvl8pPr marL="3432408" indent="-228827" eaLnBrk="0" fontAlgn="base" hangingPunct="0">
              <a:spcBef>
                <a:spcPct val="0"/>
              </a:spcBef>
              <a:spcAft>
                <a:spcPct val="0"/>
              </a:spcAft>
              <a:defRPr sz="2400">
                <a:solidFill>
                  <a:schemeClr val="tx1"/>
                </a:solidFill>
                <a:latin typeface="Arial" charset="0"/>
              </a:defRPr>
            </a:lvl8pPr>
            <a:lvl9pPr marL="3890063" indent="-228827" eaLnBrk="0" fontAlgn="base" hangingPunct="0">
              <a:spcBef>
                <a:spcPct val="0"/>
              </a:spcBef>
              <a:spcAft>
                <a:spcPct val="0"/>
              </a:spcAft>
              <a:defRPr sz="2400">
                <a:solidFill>
                  <a:schemeClr val="tx1"/>
                </a:solidFill>
                <a:latin typeface="Arial" charset="0"/>
              </a:defRPr>
            </a:lvl9pPr>
          </a:lstStyle>
          <a:p>
            <a:pPr eaLnBrk="1" hangingPunct="1"/>
            <a:fld id="{539122A6-6060-4577-8927-C8663326A7AC}" type="slidenum">
              <a:rPr lang="en-US" sz="1200"/>
              <a:pPr eaLnBrk="1" hangingPunct="1"/>
              <a:t>30</a:t>
            </a:fld>
            <a:endParaRPr lang="en-US" sz="1200" dirty="0"/>
          </a:p>
        </p:txBody>
      </p:sp>
    </p:spTree>
    <p:extLst>
      <p:ext uri="{BB962C8B-B14F-4D97-AF65-F5344CB8AC3E}">
        <p14:creationId xmlns:p14="http://schemas.microsoft.com/office/powerpoint/2010/main" val="343026108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defRPr>
            </a:lvl1pPr>
            <a:lvl2pPr marL="743689" indent="-286034" eaLnBrk="0" hangingPunct="0">
              <a:defRPr sz="2400">
                <a:solidFill>
                  <a:schemeClr val="tx1"/>
                </a:solidFill>
                <a:latin typeface="Arial" charset="0"/>
              </a:defRPr>
            </a:lvl2pPr>
            <a:lvl3pPr marL="1144136" indent="-228827" eaLnBrk="0" hangingPunct="0">
              <a:defRPr sz="2400">
                <a:solidFill>
                  <a:schemeClr val="tx1"/>
                </a:solidFill>
                <a:latin typeface="Arial" charset="0"/>
              </a:defRPr>
            </a:lvl3pPr>
            <a:lvl4pPr marL="1601791" indent="-228827" eaLnBrk="0" hangingPunct="0">
              <a:defRPr sz="2400">
                <a:solidFill>
                  <a:schemeClr val="tx1"/>
                </a:solidFill>
                <a:latin typeface="Arial" charset="0"/>
              </a:defRPr>
            </a:lvl4pPr>
            <a:lvl5pPr marL="2059445" indent="-228827" eaLnBrk="0" hangingPunct="0">
              <a:defRPr sz="2400">
                <a:solidFill>
                  <a:schemeClr val="tx1"/>
                </a:solidFill>
                <a:latin typeface="Arial" charset="0"/>
              </a:defRPr>
            </a:lvl5pPr>
            <a:lvl6pPr marL="2517100" indent="-228827" eaLnBrk="0" fontAlgn="base" hangingPunct="0">
              <a:spcBef>
                <a:spcPct val="0"/>
              </a:spcBef>
              <a:spcAft>
                <a:spcPct val="0"/>
              </a:spcAft>
              <a:defRPr sz="2400">
                <a:solidFill>
                  <a:schemeClr val="tx1"/>
                </a:solidFill>
                <a:latin typeface="Arial" charset="0"/>
              </a:defRPr>
            </a:lvl6pPr>
            <a:lvl7pPr marL="2974754" indent="-228827" eaLnBrk="0" fontAlgn="base" hangingPunct="0">
              <a:spcBef>
                <a:spcPct val="0"/>
              </a:spcBef>
              <a:spcAft>
                <a:spcPct val="0"/>
              </a:spcAft>
              <a:defRPr sz="2400">
                <a:solidFill>
                  <a:schemeClr val="tx1"/>
                </a:solidFill>
                <a:latin typeface="Arial" charset="0"/>
              </a:defRPr>
            </a:lvl7pPr>
            <a:lvl8pPr marL="3432408" indent="-228827" eaLnBrk="0" fontAlgn="base" hangingPunct="0">
              <a:spcBef>
                <a:spcPct val="0"/>
              </a:spcBef>
              <a:spcAft>
                <a:spcPct val="0"/>
              </a:spcAft>
              <a:defRPr sz="2400">
                <a:solidFill>
                  <a:schemeClr val="tx1"/>
                </a:solidFill>
                <a:latin typeface="Arial" charset="0"/>
              </a:defRPr>
            </a:lvl8pPr>
            <a:lvl9pPr marL="3890063" indent="-228827" eaLnBrk="0" fontAlgn="base" hangingPunct="0">
              <a:spcBef>
                <a:spcPct val="0"/>
              </a:spcBef>
              <a:spcAft>
                <a:spcPct val="0"/>
              </a:spcAft>
              <a:defRPr sz="2400">
                <a:solidFill>
                  <a:schemeClr val="tx1"/>
                </a:solidFill>
                <a:latin typeface="Arial" charset="0"/>
              </a:defRPr>
            </a:lvl9pPr>
          </a:lstStyle>
          <a:p>
            <a:pPr eaLnBrk="1" hangingPunct="1"/>
            <a:fld id="{6BFF7C01-4497-484A-BF02-C2671BB96E69}" type="slidenum">
              <a:rPr lang="en-US" sz="1200"/>
              <a:pPr eaLnBrk="1" hangingPunct="1"/>
              <a:t>31</a:t>
            </a:fld>
            <a:endParaRPr lang="en-US" sz="1200"/>
          </a:p>
        </p:txBody>
      </p:sp>
      <p:sp>
        <p:nvSpPr>
          <p:cNvPr id="90115" name="Rectangle 2"/>
          <p:cNvSpPr>
            <a:spLocks noGrp="1" noRot="1" noChangeAspect="1" noChangeArrowheads="1" noTextEdit="1"/>
          </p:cNvSpPr>
          <p:nvPr>
            <p:ph type="sldImg"/>
          </p:nvPr>
        </p:nvSpPr>
        <p:spPr>
          <a:ln/>
        </p:spPr>
      </p:sp>
      <p:sp>
        <p:nvSpPr>
          <p:cNvPr id="901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  </a:t>
            </a:r>
          </a:p>
        </p:txBody>
      </p:sp>
    </p:spTree>
    <p:extLst>
      <p:ext uri="{BB962C8B-B14F-4D97-AF65-F5344CB8AC3E}">
        <p14:creationId xmlns:p14="http://schemas.microsoft.com/office/powerpoint/2010/main" val="151300914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a:ln/>
        </p:spPr>
      </p:sp>
      <p:sp>
        <p:nvSpPr>
          <p:cNvPr id="911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  </a:t>
            </a:r>
          </a:p>
        </p:txBody>
      </p:sp>
      <p:sp>
        <p:nvSpPr>
          <p:cNvPr id="911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defRPr>
            </a:lvl1pPr>
            <a:lvl2pPr marL="743689" indent="-286034" eaLnBrk="0" hangingPunct="0">
              <a:defRPr sz="2400">
                <a:solidFill>
                  <a:schemeClr val="tx1"/>
                </a:solidFill>
                <a:latin typeface="Arial" charset="0"/>
              </a:defRPr>
            </a:lvl2pPr>
            <a:lvl3pPr marL="1144136" indent="-228827" eaLnBrk="0" hangingPunct="0">
              <a:defRPr sz="2400">
                <a:solidFill>
                  <a:schemeClr val="tx1"/>
                </a:solidFill>
                <a:latin typeface="Arial" charset="0"/>
              </a:defRPr>
            </a:lvl3pPr>
            <a:lvl4pPr marL="1601791" indent="-228827" eaLnBrk="0" hangingPunct="0">
              <a:defRPr sz="2400">
                <a:solidFill>
                  <a:schemeClr val="tx1"/>
                </a:solidFill>
                <a:latin typeface="Arial" charset="0"/>
              </a:defRPr>
            </a:lvl4pPr>
            <a:lvl5pPr marL="2059445" indent="-228827" eaLnBrk="0" hangingPunct="0">
              <a:defRPr sz="2400">
                <a:solidFill>
                  <a:schemeClr val="tx1"/>
                </a:solidFill>
                <a:latin typeface="Arial" charset="0"/>
              </a:defRPr>
            </a:lvl5pPr>
            <a:lvl6pPr marL="2517100" indent="-228827" eaLnBrk="0" fontAlgn="base" hangingPunct="0">
              <a:spcBef>
                <a:spcPct val="0"/>
              </a:spcBef>
              <a:spcAft>
                <a:spcPct val="0"/>
              </a:spcAft>
              <a:defRPr sz="2400">
                <a:solidFill>
                  <a:schemeClr val="tx1"/>
                </a:solidFill>
                <a:latin typeface="Arial" charset="0"/>
              </a:defRPr>
            </a:lvl6pPr>
            <a:lvl7pPr marL="2974754" indent="-228827" eaLnBrk="0" fontAlgn="base" hangingPunct="0">
              <a:spcBef>
                <a:spcPct val="0"/>
              </a:spcBef>
              <a:spcAft>
                <a:spcPct val="0"/>
              </a:spcAft>
              <a:defRPr sz="2400">
                <a:solidFill>
                  <a:schemeClr val="tx1"/>
                </a:solidFill>
                <a:latin typeface="Arial" charset="0"/>
              </a:defRPr>
            </a:lvl7pPr>
            <a:lvl8pPr marL="3432408" indent="-228827" eaLnBrk="0" fontAlgn="base" hangingPunct="0">
              <a:spcBef>
                <a:spcPct val="0"/>
              </a:spcBef>
              <a:spcAft>
                <a:spcPct val="0"/>
              </a:spcAft>
              <a:defRPr sz="2400">
                <a:solidFill>
                  <a:schemeClr val="tx1"/>
                </a:solidFill>
                <a:latin typeface="Arial" charset="0"/>
              </a:defRPr>
            </a:lvl8pPr>
            <a:lvl9pPr marL="3890063" indent="-228827" eaLnBrk="0" fontAlgn="base" hangingPunct="0">
              <a:spcBef>
                <a:spcPct val="0"/>
              </a:spcBef>
              <a:spcAft>
                <a:spcPct val="0"/>
              </a:spcAft>
              <a:defRPr sz="2400">
                <a:solidFill>
                  <a:schemeClr val="tx1"/>
                </a:solidFill>
                <a:latin typeface="Arial" charset="0"/>
              </a:defRPr>
            </a:lvl9pPr>
          </a:lstStyle>
          <a:p>
            <a:pPr eaLnBrk="1" hangingPunct="1"/>
            <a:fld id="{539122A6-6060-4577-8927-C8663326A7AC}" type="slidenum">
              <a:rPr lang="en-US" sz="1200"/>
              <a:pPr eaLnBrk="1" hangingPunct="1"/>
              <a:t>32</a:t>
            </a:fld>
            <a:endParaRPr lang="en-US" sz="1200" dirty="0"/>
          </a:p>
        </p:txBody>
      </p:sp>
    </p:spTree>
    <p:extLst>
      <p:ext uri="{BB962C8B-B14F-4D97-AF65-F5344CB8AC3E}">
        <p14:creationId xmlns:p14="http://schemas.microsoft.com/office/powerpoint/2010/main" val="308808721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Slide Image Placeholder 1"/>
          <p:cNvSpPr>
            <a:spLocks noGrp="1" noRot="1" noChangeAspect="1"/>
          </p:cNvSpPr>
          <p:nvPr>
            <p:ph type="sldImg"/>
          </p:nvPr>
        </p:nvSpPr>
        <p:spPr>
          <a:xfrm>
            <a:off x="1206500" y="714375"/>
            <a:ext cx="4759325" cy="3570288"/>
          </a:xfrm>
          <a:solidFill>
            <a:srgbClr val="FFFFFF"/>
          </a:solidFill>
          <a:ln/>
        </p:spPr>
      </p:sp>
      <p:sp>
        <p:nvSpPr>
          <p:cNvPr id="97282" name="Notes Placeholder 2"/>
          <p:cNvSpPr>
            <a:spLocks noGrp="1"/>
          </p:cNvSpPr>
          <p:nvPr>
            <p:ph type="body" idx="1"/>
          </p:nvPr>
        </p:nvSpPr>
        <p:spPr>
          <a:xfrm>
            <a:off x="720015" y="4523631"/>
            <a:ext cx="5732431" cy="3570288"/>
          </a:xfrm>
          <a:noFill/>
          <a:ln>
            <a:solidFill>
              <a:srgbClr val="000000"/>
            </a:solidFill>
          </a:ln>
        </p:spPr>
        <p:txBody>
          <a:bodyPr lIns="93366" tIns="46683" rIns="93366" bIns="46683"/>
          <a:lstStyle/>
          <a:p>
            <a:pPr defTabSz="949378">
              <a:buFont typeface="Arial" panose="020B0604020202020204" pitchFamily="34" charset="0"/>
              <a:buChar char="•"/>
            </a:pPr>
            <a:r>
              <a:rPr lang="en-US" dirty="0"/>
              <a:t>Encourage Team Members to write the information in their notebooks. (Some depend on supervisors to keep up with the dates, and this can cause frustration for all involved).</a:t>
            </a:r>
          </a:p>
          <a:p>
            <a:pPr defTabSz="949378">
              <a:buFont typeface="Arial" panose="020B0604020202020204" pitchFamily="34" charset="0"/>
              <a:buChar char="•"/>
            </a:pPr>
            <a:endParaRPr lang="en-US" dirty="0"/>
          </a:p>
          <a:p>
            <a:pPr defTabSz="949378">
              <a:buFont typeface="Arial" panose="020B0604020202020204" pitchFamily="34" charset="0"/>
              <a:buChar char="•"/>
            </a:pPr>
            <a:r>
              <a:rPr lang="en-US" dirty="0"/>
              <a:t>Hand out grey cards.</a:t>
            </a:r>
          </a:p>
          <a:p>
            <a:pPr defTabSz="949378">
              <a:buFont typeface="Arial" panose="020B0604020202020204" pitchFamily="34" charset="0"/>
              <a:buChar char="•"/>
            </a:pPr>
            <a:endParaRPr lang="en-US" dirty="0"/>
          </a:p>
          <a:p>
            <a:pPr defTabSz="949378">
              <a:buFont typeface="Arial" panose="020B0604020202020204" pitchFamily="34" charset="0"/>
              <a:buChar char="•"/>
            </a:pPr>
            <a:r>
              <a:rPr lang="en-US" dirty="0"/>
              <a:t>They need to complete the LDP ahead of the next session.</a:t>
            </a:r>
          </a:p>
          <a:p>
            <a:pPr defTabSz="949378">
              <a:buFont typeface="Arial" panose="020B0604020202020204" pitchFamily="34" charset="0"/>
              <a:buChar char="•"/>
            </a:pPr>
            <a:endParaRPr lang="en-US" dirty="0"/>
          </a:p>
          <a:p>
            <a:pPr defTabSz="949378">
              <a:buFont typeface="Arial" panose="020B0604020202020204" pitchFamily="34" charset="0"/>
              <a:buChar char="•"/>
            </a:pPr>
            <a:r>
              <a:rPr lang="en-US" dirty="0"/>
              <a:t>Ask if there are any questions before the story.</a:t>
            </a:r>
          </a:p>
        </p:txBody>
      </p:sp>
      <p:sp>
        <p:nvSpPr>
          <p:cNvPr id="97283" name="Slide Number Placeholder 3"/>
          <p:cNvSpPr txBox="1">
            <a:spLocks noGrp="1"/>
          </p:cNvSpPr>
          <p:nvPr/>
        </p:nvSpPr>
        <p:spPr bwMode="auto">
          <a:xfrm>
            <a:off x="4010346" y="8157801"/>
            <a:ext cx="2976864" cy="369973"/>
          </a:xfrm>
          <a:prstGeom prst="rect">
            <a:avLst/>
          </a:prstGeom>
          <a:noFill/>
          <a:ln w="9525">
            <a:noFill/>
            <a:miter lim="800000"/>
            <a:headEnd/>
            <a:tailEnd/>
          </a:ln>
        </p:spPr>
        <p:txBody>
          <a:bodyPr lIns="93366" tIns="46683" rIns="93366" bIns="46683" anchor="b">
            <a:prstTxWarp prst="textNoShape">
              <a:avLst/>
            </a:prstTxWarp>
          </a:bodyPr>
          <a:lstStyle/>
          <a:p>
            <a:pPr algn="r" defTabSz="932228"/>
            <a:fld id="{749573A2-D697-487A-BE75-6AD5EFAF8D51}" type="slidenum">
              <a:rPr lang="en-US" sz="1200"/>
              <a:pPr algn="r" defTabSz="932228"/>
              <a:t>33</a:t>
            </a:fld>
            <a:endParaRPr lang="en-US" sz="1200" dirty="0"/>
          </a:p>
        </p:txBody>
      </p:sp>
    </p:spTree>
    <p:extLst>
      <p:ext uri="{BB962C8B-B14F-4D97-AF65-F5344CB8AC3E}">
        <p14:creationId xmlns:p14="http://schemas.microsoft.com/office/powerpoint/2010/main" val="396940336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Placeholder 2"/>
          <p:cNvSpPr>
            <a:spLocks noGrp="1" noRot="1" noChangeAspect="1" noChangeArrowheads="1" noTextEdit="1"/>
          </p:cNvSpPr>
          <p:nvPr>
            <p:ph type="sldImg"/>
          </p:nvPr>
        </p:nvSpPr>
        <p:spPr>
          <a:ln/>
        </p:spPr>
      </p:sp>
      <p:sp>
        <p:nvSpPr>
          <p:cNvPr id="15362" name="Placeholder 3"/>
          <p:cNvSpPr>
            <a:spLocks noGrp="1" noChangeArrowheads="1"/>
          </p:cNvSpPr>
          <p:nvPr>
            <p:ph type="body" idx="1"/>
          </p:nvPr>
        </p:nvSpPr>
        <p:spPr>
          <a:xfrm>
            <a:off x="729130" y="4560570"/>
            <a:ext cx="5852160" cy="4320540"/>
          </a:xfrm>
          <a:noFill/>
          <a:ln>
            <a:solidFill>
              <a:schemeClr val="tx1"/>
            </a:solidFill>
          </a:ln>
        </p:spPr>
        <p:txBody>
          <a:bodyPr/>
          <a:lstStyle/>
          <a:p>
            <a:pPr eaLnBrk="1" hangingPunct="1"/>
            <a:endParaRPr lang="en-US" i="1" dirty="0"/>
          </a:p>
        </p:txBody>
      </p:sp>
      <p:sp>
        <p:nvSpPr>
          <p:cNvPr id="2" name="Slide Number Placeholder 3">
            <a:extLst>
              <a:ext uri="{FF2B5EF4-FFF2-40B4-BE49-F238E27FC236}">
                <a16:creationId xmlns:a16="http://schemas.microsoft.com/office/drawing/2014/main" id="{EF8E690B-E2D5-F7EE-041C-E3739C2AAFD9}"/>
              </a:ext>
            </a:extLst>
          </p:cNvPr>
          <p:cNvSpPr>
            <a:spLocks noGrp="1"/>
          </p:cNvSpPr>
          <p:nvPr>
            <p:ph type="sldNum" sz="quarter" idx="5"/>
          </p:nvPr>
        </p:nvSpPr>
        <p:spPr>
          <a:xfrm>
            <a:off x="4145285" y="9121140"/>
            <a:ext cx="3169921" cy="480060"/>
          </a:xfrm>
        </p:spPr>
        <p:txBody>
          <a:bodyPr/>
          <a:lstStyle/>
          <a:p>
            <a:fld id="{E663E861-245C-4254-9C16-CA710BCFD0AC}" type="slidenum">
              <a:rPr lang="en-US" smtClean="0"/>
              <a:pPr/>
              <a:t>34</a:t>
            </a:fld>
            <a:endParaRPr lang="en-US"/>
          </a:p>
        </p:txBody>
      </p:sp>
    </p:spTree>
    <p:extLst>
      <p:ext uri="{BB962C8B-B14F-4D97-AF65-F5344CB8AC3E}">
        <p14:creationId xmlns:p14="http://schemas.microsoft.com/office/powerpoint/2010/main" val="35375664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pPr>
              <a:defRPr/>
            </a:pPr>
            <a:fld id="{E663E861-245C-4254-9C16-CA710BCFD0AC}" type="slidenum">
              <a:rPr lang="en-US" smtClean="0"/>
              <a:pPr>
                <a:defRPr/>
              </a:pPr>
              <a:t>4</a:t>
            </a:fld>
            <a:endParaRPr lang="en-US"/>
          </a:p>
        </p:txBody>
      </p:sp>
    </p:spTree>
    <p:extLst>
      <p:ext uri="{BB962C8B-B14F-4D97-AF65-F5344CB8AC3E}">
        <p14:creationId xmlns:p14="http://schemas.microsoft.com/office/powerpoint/2010/main" val="23161739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pPr>
              <a:defRPr/>
            </a:pPr>
            <a:fld id="{E663E861-245C-4254-9C16-CA710BCFD0AC}" type="slidenum">
              <a:rPr lang="en-US" smtClean="0"/>
              <a:pPr>
                <a:defRPr/>
              </a:pPr>
              <a:t>5</a:t>
            </a:fld>
            <a:endParaRPr lang="en-US"/>
          </a:p>
        </p:txBody>
      </p:sp>
    </p:spTree>
    <p:extLst>
      <p:ext uri="{BB962C8B-B14F-4D97-AF65-F5344CB8AC3E}">
        <p14:creationId xmlns:p14="http://schemas.microsoft.com/office/powerpoint/2010/main" val="23355516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pPr>
              <a:defRPr/>
            </a:pPr>
            <a:fld id="{E663E861-245C-4254-9C16-CA710BCFD0AC}" type="slidenum">
              <a:rPr lang="en-US" smtClean="0"/>
              <a:pPr>
                <a:defRPr/>
              </a:pPr>
              <a:t>6</a:t>
            </a:fld>
            <a:endParaRPr lang="en-US"/>
          </a:p>
        </p:txBody>
      </p:sp>
    </p:spTree>
    <p:extLst>
      <p:ext uri="{BB962C8B-B14F-4D97-AF65-F5344CB8AC3E}">
        <p14:creationId xmlns:p14="http://schemas.microsoft.com/office/powerpoint/2010/main" val="17517937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pPr>
              <a:defRPr/>
            </a:pPr>
            <a:fld id="{E663E861-245C-4254-9C16-CA710BCFD0AC}" type="slidenum">
              <a:rPr lang="en-US" smtClean="0"/>
              <a:pPr>
                <a:defRPr/>
              </a:pPr>
              <a:t>7</a:t>
            </a:fld>
            <a:endParaRPr lang="en-US"/>
          </a:p>
        </p:txBody>
      </p:sp>
    </p:spTree>
    <p:extLst>
      <p:ext uri="{BB962C8B-B14F-4D97-AF65-F5344CB8AC3E}">
        <p14:creationId xmlns:p14="http://schemas.microsoft.com/office/powerpoint/2010/main" val="11537581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pPr>
              <a:defRPr/>
            </a:pPr>
            <a:fld id="{E663E861-245C-4254-9C16-CA710BCFD0AC}" type="slidenum">
              <a:rPr lang="en-US" smtClean="0"/>
              <a:pPr>
                <a:defRPr/>
              </a:pPr>
              <a:t>8</a:t>
            </a:fld>
            <a:endParaRPr lang="en-US"/>
          </a:p>
        </p:txBody>
      </p:sp>
    </p:spTree>
    <p:extLst>
      <p:ext uri="{BB962C8B-B14F-4D97-AF65-F5344CB8AC3E}">
        <p14:creationId xmlns:p14="http://schemas.microsoft.com/office/powerpoint/2010/main" val="23288797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pPr>
              <a:defRPr/>
            </a:pPr>
            <a:fld id="{E663E861-245C-4254-9C16-CA710BCFD0AC}" type="slidenum">
              <a:rPr lang="en-US" smtClean="0"/>
              <a:pPr>
                <a:defRPr/>
              </a:pPr>
              <a:t>9</a:t>
            </a:fld>
            <a:endParaRPr lang="en-US"/>
          </a:p>
        </p:txBody>
      </p:sp>
    </p:spTree>
    <p:extLst>
      <p:ext uri="{BB962C8B-B14F-4D97-AF65-F5344CB8AC3E}">
        <p14:creationId xmlns:p14="http://schemas.microsoft.com/office/powerpoint/2010/main" val="22173578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useBgFill="1">
        <p:nvSpPr>
          <p:cNvPr id="5" name="Rounded Rectangle 4"/>
          <p:cNvSpPr/>
          <p:nvPr/>
        </p:nvSpPr>
        <p:spPr>
          <a:xfrm>
            <a:off x="92075" y="101600"/>
            <a:ext cx="8959850" cy="6664325"/>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6" name="Rectangle 5"/>
          <p:cNvSpPr/>
          <p:nvPr/>
        </p:nvSpPr>
        <p:spPr>
          <a:xfrm>
            <a:off x="345440"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7" name="Rectangle 6"/>
          <p:cNvSpPr/>
          <p:nvPr/>
        </p:nvSpPr>
        <p:spPr>
          <a:xfrm>
            <a:off x="7572652"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8" name="Rectangle 7"/>
          <p:cNvSpPr/>
          <p:nvPr/>
        </p:nvSpPr>
        <p:spPr>
          <a:xfrm>
            <a:off x="7712075" y="3136900"/>
            <a:ext cx="911225" cy="2074863"/>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9" name="Rectangle 8"/>
          <p:cNvSpPr/>
          <p:nvPr/>
        </p:nvSpPr>
        <p:spPr>
          <a:xfrm>
            <a:off x="446088" y="3055938"/>
            <a:ext cx="6946900" cy="2244725"/>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0" name="Rectangle 9"/>
          <p:cNvSpPr/>
          <p:nvPr/>
        </p:nvSpPr>
        <p:spPr>
          <a:xfrm>
            <a:off x="541338" y="4559300"/>
            <a:ext cx="6756400" cy="663575"/>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1" name="Rectangle 10"/>
          <p:cNvSpPr/>
          <p:nvPr/>
        </p:nvSpPr>
        <p:spPr>
          <a:xfrm>
            <a:off x="539750" y="3140075"/>
            <a:ext cx="6759575" cy="207645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2" name="Title 1"/>
          <p:cNvSpPr>
            <a:spLocks noGrp="1"/>
          </p:cNvSpPr>
          <p:nvPr>
            <p:ph type="ctrTitle"/>
          </p:nvPr>
        </p:nvSpPr>
        <p:spPr>
          <a:xfrm>
            <a:off x="604705" y="3227033"/>
            <a:ext cx="6629400" cy="1219201"/>
          </a:xfrm>
        </p:spPr>
        <p:txBody>
          <a:bodyPr anchor="b" anchorCtr="0">
            <a:noAutofit/>
          </a:bodyPr>
          <a:lstStyle>
            <a:lvl1pPr>
              <a:defRPr sz="4000">
                <a:solidFill>
                  <a:schemeClr val="accent1">
                    <a:lumMod val="50000"/>
                  </a:schemeClr>
                </a:solidFill>
              </a:defRPr>
            </a:lvl1pPr>
          </a:lstStyle>
          <a:p>
            <a:r>
              <a:rPr lang="en-US"/>
              <a:t>Click to edit Master title style</a:t>
            </a:r>
            <a:endParaRPr lang="en-US" dirty="0"/>
          </a:p>
        </p:txBody>
      </p:sp>
      <p:sp>
        <p:nvSpPr>
          <p:cNvPr id="12"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D35677E5-13C0-1E46-946A-C0F3F8B77EFA}" type="datetime1">
              <a:rPr lang="en-US" smtClean="0"/>
              <a:t>5/23/2024</a:t>
            </a:fld>
            <a:endParaRPr lang="en-US"/>
          </a:p>
        </p:txBody>
      </p:sp>
      <p:sp>
        <p:nvSpPr>
          <p:cNvPr id="13" name="Footer Placeholder 4"/>
          <p:cNvSpPr>
            <a:spLocks noGrp="1"/>
          </p:cNvSpPr>
          <p:nvPr>
            <p:ph type="ftr" sz="quarter" idx="11"/>
          </p:nvPr>
        </p:nvSpPr>
        <p:spPr/>
        <p:txBody>
          <a:bodyPr/>
          <a:lstStyle>
            <a:lvl1pPr>
              <a:defRPr/>
            </a:lvl1pPr>
          </a:lstStyle>
          <a:p>
            <a:pPr>
              <a:defRPr/>
            </a:pPr>
            <a:r>
              <a:rPr lang="en-US" dirty="0"/>
              <a:t>Ken Chapman and Associates, Inc. All Rights Reserved. </a:t>
            </a:r>
          </a:p>
        </p:txBody>
      </p:sp>
      <p:sp>
        <p:nvSpPr>
          <p:cNvPr id="14" name="Slide Number Placeholder 5"/>
          <p:cNvSpPr>
            <a:spLocks noGrp="1"/>
          </p:cNvSpPr>
          <p:nvPr>
            <p:ph type="sldNum" sz="quarter" idx="12"/>
          </p:nvPr>
        </p:nvSpPr>
        <p:spPr>
          <a:xfrm>
            <a:off x="7786688" y="4625975"/>
            <a:ext cx="762000" cy="457200"/>
          </a:xfrm>
          <a:prstGeom prst="rect">
            <a:avLst/>
          </a:prstGeom>
        </p:spPr>
        <p:txBody>
          <a:bodyPr/>
          <a:lstStyle>
            <a:lvl1pPr algn="ctr">
              <a:defRPr sz="2800">
                <a:solidFill>
                  <a:schemeClr val="accent1">
                    <a:lumMod val="50000"/>
                  </a:schemeClr>
                </a:solidFill>
              </a:defRPr>
            </a:lvl1pPr>
          </a:lstStyle>
          <a:p>
            <a:pPr>
              <a:defRPr/>
            </a:pPr>
            <a:fld id="{EA6DE764-0394-437D-9EE9-92C2337D6C12}"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D53D6171-765A-304F-9467-D4B1415DE09A}" type="datetime1">
              <a:rPr lang="en-US" smtClean="0"/>
              <a:t>5/23/2024</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dirty="0"/>
              <a:t>Ken Chapman and Associates, Inc. All Rights Reserved. </a:t>
            </a: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4F39C5C3-A098-42F0-8438-EE847A86B6BE}"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Rectangle 3"/>
          <p:cNvSpPr/>
          <p:nvPr/>
        </p:nvSpPr>
        <p:spPr>
          <a:xfrm>
            <a:off x="6861175" y="228600"/>
            <a:ext cx="1860550" cy="6122988"/>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en-US" sz="1800"/>
          </a:p>
        </p:txBody>
      </p:sp>
      <p:sp>
        <p:nvSpPr>
          <p:cNvPr id="5" name="Rectangle 4"/>
          <p:cNvSpPr/>
          <p:nvPr/>
        </p:nvSpPr>
        <p:spPr>
          <a:xfrm>
            <a:off x="6954838" y="350838"/>
            <a:ext cx="1673225" cy="5876925"/>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2" name="Vertical Title 1"/>
          <p:cNvSpPr>
            <a:spLocks noGrp="1"/>
          </p:cNvSpPr>
          <p:nvPr>
            <p:ph type="title" orient="vert"/>
          </p:nvPr>
        </p:nvSpPr>
        <p:spPr>
          <a:xfrm>
            <a:off x="7048577" y="395427"/>
            <a:ext cx="1485531" cy="578898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57200" y="380999"/>
            <a:ext cx="6172200" cy="5791201"/>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0F313765-954A-C44A-AD36-5AE603B16976}" type="datetime1">
              <a:rPr lang="en-US" smtClean="0"/>
              <a:t>5/23/2024</a:t>
            </a:fld>
            <a:endParaRPr lang="en-US"/>
          </a:p>
        </p:txBody>
      </p:sp>
      <p:sp>
        <p:nvSpPr>
          <p:cNvPr id="7" name="Footer Placeholder 4"/>
          <p:cNvSpPr>
            <a:spLocks noGrp="1"/>
          </p:cNvSpPr>
          <p:nvPr>
            <p:ph type="ftr" sz="quarter" idx="11"/>
          </p:nvPr>
        </p:nvSpPr>
        <p:spPr/>
        <p:txBody>
          <a:bodyPr/>
          <a:lstStyle>
            <a:lvl1pPr>
              <a:defRPr/>
            </a:lvl1pPr>
          </a:lstStyle>
          <a:p>
            <a:pPr>
              <a:defRPr/>
            </a:pPr>
            <a:r>
              <a:rPr lang="en-US" dirty="0"/>
              <a:t>Ken Chapman and Associates, Inc. All Rights Reserved. </a:t>
            </a:r>
          </a:p>
        </p:txBody>
      </p:sp>
      <p:sp>
        <p:nvSpPr>
          <p:cNvPr id="8"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48CA4DFE-7C65-4773-874B-ECE2618321B7}"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AndTx">
  <p:cSld name="Title, 2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43000"/>
          </a:xfrm>
        </p:spPr>
        <p:txBody>
          <a:bodyPr/>
          <a:lstStyle/>
          <a:p>
            <a:r>
              <a:rPr lang="en-US"/>
              <a:t>Click to edit Master title style</a:t>
            </a:r>
          </a:p>
        </p:txBody>
      </p:sp>
      <p:sp>
        <p:nvSpPr>
          <p:cNvPr id="3" name="Content Placeholder 2"/>
          <p:cNvSpPr>
            <a:spLocks noGrp="1"/>
          </p:cNvSpPr>
          <p:nvPr>
            <p:ph sz="quarter" idx="1"/>
          </p:nvPr>
        </p:nvSpPr>
        <p:spPr>
          <a:xfrm>
            <a:off x="457200" y="1600200"/>
            <a:ext cx="40386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57200" y="3941763"/>
            <a:ext cx="40386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half" idx="3"/>
          </p:nvPr>
        </p:nvSpPr>
        <p:spPr>
          <a:xfrm>
            <a:off x="4648200" y="1600200"/>
            <a:ext cx="40386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4"/>
          <p:cNvSpPr>
            <a:spLocks noGrp="1" noChangeArrowheads="1"/>
          </p:cNvSpPr>
          <p:nvPr>
            <p:ph type="dt" sz="half" idx="10"/>
          </p:nvPr>
        </p:nvSpPr>
        <p:spPr>
          <a:xfrm>
            <a:off x="457200" y="6324600"/>
            <a:ext cx="2438400" cy="396875"/>
          </a:xfrm>
          <a:prstGeom prst="rect">
            <a:avLst/>
          </a:prstGeom>
        </p:spPr>
        <p:txBody>
          <a:bodyPr wrap="square" numCol="1" anchorCtr="0" compatLnSpc="1">
            <a:prstTxWarp prst="textNoShape">
              <a:avLst/>
            </a:prstTxWarp>
          </a:bodyPr>
          <a:lstStyle>
            <a:lvl1pPr>
              <a:defRPr>
                <a:solidFill>
                  <a:srgbClr val="FFFFFF"/>
                </a:solidFill>
              </a:defRPr>
            </a:lvl1pPr>
          </a:lstStyle>
          <a:p>
            <a:pPr>
              <a:defRPr/>
            </a:pPr>
            <a:endParaRPr lang="en-US" dirty="0"/>
          </a:p>
        </p:txBody>
      </p:sp>
      <p:sp>
        <p:nvSpPr>
          <p:cNvPr id="7" name="Rectangle 45"/>
          <p:cNvSpPr>
            <a:spLocks noGrp="1" noChangeArrowheads="1"/>
          </p:cNvSpPr>
          <p:nvPr>
            <p:ph type="ftr" sz="quarter" idx="11"/>
          </p:nvPr>
        </p:nvSpPr>
        <p:spPr>
          <a:xfrm>
            <a:off x="3124200" y="6248400"/>
            <a:ext cx="28956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endParaRPr lang="en-US" dirty="0"/>
          </a:p>
        </p:txBody>
      </p:sp>
      <p:sp>
        <p:nvSpPr>
          <p:cNvPr id="8" name="Rectangle 46"/>
          <p:cNvSpPr>
            <a:spLocks noGrp="1" noChangeArrowheads="1"/>
          </p:cNvSpPr>
          <p:nvPr>
            <p:ph type="sldNum" sz="quarter" idx="12"/>
          </p:nvPr>
        </p:nvSpPr>
        <p:spPr>
          <a:xfrm>
            <a:off x="6553200" y="6356350"/>
            <a:ext cx="2133600" cy="365125"/>
          </a:xfrm>
          <a:prstGeom prst="rect">
            <a:avLst/>
          </a:prstGeom>
        </p:spPr>
        <p:txBody>
          <a:bodyPr/>
          <a:lstStyle>
            <a:lvl1pPr>
              <a:defRPr/>
            </a:lvl1pPr>
          </a:lstStyle>
          <a:p>
            <a:pPr>
              <a:defRPr/>
            </a:pPr>
            <a:fld id="{3D4AAA62-54BE-4F73-A936-D6E30AEEDF11}" type="slidenum">
              <a:rPr lang="en-US"/>
              <a:pPr>
                <a:defRPr/>
              </a:pPr>
              <a:t>‹#›</a:t>
            </a:fld>
            <a:endParaRPr lang="en-US" dirty="0"/>
          </a:p>
        </p:txBody>
      </p:sp>
    </p:spTree>
    <p:extLst>
      <p:ext uri="{BB962C8B-B14F-4D97-AF65-F5344CB8AC3E}">
        <p14:creationId xmlns:p14="http://schemas.microsoft.com/office/powerpoint/2010/main" val="3553038818"/>
      </p:ext>
    </p:extLst>
  </p:cSld>
  <p:clrMapOvr>
    <a:masterClrMapping/>
  </p:clrMapOvr>
  <p:transition>
    <p:wipe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D5FB1017-E6A8-0B48-9B58-C2440604E955}" type="datetime1">
              <a:rPr lang="en-US" smtClean="0"/>
              <a:t>5/23/2024</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dirty="0"/>
              <a:t>Ken Chapman and Associates, Inc. All Rights Reserved. </a:t>
            </a: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59B32C88-D7B1-49D0-A19E-1DB63A09D0D9}"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useBgFill="1">
        <p:nvSpPr>
          <p:cNvPr id="5" name="Rounded Rectangle 4"/>
          <p:cNvSpPr/>
          <p:nvPr/>
        </p:nvSpPr>
        <p:spPr>
          <a:xfrm>
            <a:off x="92075" y="101600"/>
            <a:ext cx="8959850" cy="6664325"/>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6" name="Rectangle 5"/>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7" name="Rectangle 6"/>
          <p:cNvSpPr/>
          <p:nvPr/>
        </p:nvSpPr>
        <p:spPr>
          <a:xfrm>
            <a:off x="568325" y="3048000"/>
            <a:ext cx="8032750" cy="2244725"/>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8" name="Rectangle 7"/>
          <p:cNvSpPr/>
          <p:nvPr/>
        </p:nvSpPr>
        <p:spPr>
          <a:xfrm>
            <a:off x="676275" y="4541838"/>
            <a:ext cx="7816850" cy="663575"/>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9" name="Rectangle 8"/>
          <p:cNvSpPr/>
          <p:nvPr/>
        </p:nvSpPr>
        <p:spPr>
          <a:xfrm>
            <a:off x="676275" y="3124200"/>
            <a:ext cx="7816850" cy="2078038"/>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2" name="Title 1"/>
          <p:cNvSpPr>
            <a:spLocks noGrp="1"/>
          </p:cNvSpPr>
          <p:nvPr>
            <p:ph type="title"/>
          </p:nvPr>
        </p:nvSpPr>
        <p:spPr>
          <a:xfrm>
            <a:off x="736456" y="3200399"/>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en-US"/>
              <a:t>Click to edit Master title style</a:t>
            </a:r>
            <a:endParaRPr lang="en-US" dirty="0"/>
          </a:p>
        </p:txBody>
      </p:sp>
      <p:sp>
        <p:nvSpPr>
          <p:cNvPr id="3" name="Text Placeholder 2"/>
          <p:cNvSpPr>
            <a:spLocks noGrp="1"/>
          </p:cNvSpPr>
          <p:nvPr>
            <p:ph type="body" idx="1"/>
          </p:nvPr>
        </p:nvSpPr>
        <p:spPr>
          <a:xfrm>
            <a:off x="736456" y="4607510"/>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10"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60185B12-21E5-0544-9097-521931E686CA}" type="datetime1">
              <a:rPr lang="en-US" smtClean="0"/>
              <a:t>5/23/2024</a:t>
            </a:fld>
            <a:endParaRPr lang="en-US"/>
          </a:p>
        </p:txBody>
      </p:sp>
      <p:sp>
        <p:nvSpPr>
          <p:cNvPr id="11" name="Footer Placeholder 4"/>
          <p:cNvSpPr>
            <a:spLocks noGrp="1"/>
          </p:cNvSpPr>
          <p:nvPr>
            <p:ph type="ftr" sz="quarter" idx="11"/>
          </p:nvPr>
        </p:nvSpPr>
        <p:spPr/>
        <p:txBody>
          <a:bodyPr/>
          <a:lstStyle>
            <a:lvl1pPr>
              <a:defRPr/>
            </a:lvl1pPr>
          </a:lstStyle>
          <a:p>
            <a:pPr>
              <a:defRPr/>
            </a:pPr>
            <a:r>
              <a:rPr lang="en-US" dirty="0"/>
              <a:t>Ken Chapman and Associates, Inc. All Rights Reserved. </a:t>
            </a:r>
          </a:p>
        </p:txBody>
      </p:sp>
      <p:sp>
        <p:nvSpPr>
          <p:cNvPr id="12"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8DB409AB-6BAD-4D3E-8403-F6C96B9768B8}"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p>
            <a:r>
              <a:rPr lang="en-US"/>
              <a:t>Click to edit Master title style</a:t>
            </a:r>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089BC440-7DFC-314C-B6FD-7A15FF0EA507}" type="datetime1">
              <a:rPr lang="en-US" smtClean="0"/>
              <a:t>5/23/2024</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dirty="0"/>
              <a:t>Ken Chapman and Associates, Inc. All Rights Reserved. </a:t>
            </a:r>
          </a:p>
        </p:txBody>
      </p:sp>
      <p:sp>
        <p:nvSpPr>
          <p:cNvPr id="7"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31898111-FC75-4CC5-826B-D4E8D8F3B8AD}"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26128"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26128"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5"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C4A85619-A1CB-BA49-96EE-C41CC9B46ACC}" type="datetime1">
              <a:rPr lang="en-US" smtClean="0"/>
              <a:t>5/23/2024</a:t>
            </a:fld>
            <a:endParaRPr lang="en-US"/>
          </a:p>
        </p:txBody>
      </p:sp>
      <p:sp>
        <p:nvSpPr>
          <p:cNvPr id="8" name="Footer Placeholder 4"/>
          <p:cNvSpPr>
            <a:spLocks noGrp="1"/>
          </p:cNvSpPr>
          <p:nvPr>
            <p:ph type="ftr" sz="quarter" idx="11"/>
          </p:nvPr>
        </p:nvSpPr>
        <p:spPr/>
        <p:txBody>
          <a:bodyPr/>
          <a:lstStyle>
            <a:lvl1pPr>
              <a:defRPr/>
            </a:lvl1pPr>
          </a:lstStyle>
          <a:p>
            <a:pPr>
              <a:defRPr/>
            </a:pPr>
            <a:r>
              <a:rPr lang="en-US" dirty="0"/>
              <a:t>Ken Chapman and Associates, Inc. All Rights Reserved. </a:t>
            </a:r>
          </a:p>
        </p:txBody>
      </p:sp>
      <p:sp>
        <p:nvSpPr>
          <p:cNvPr id="9"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1D2B7D30-CE8A-4701-BD53-1D269C7762F0}"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DA5300FD-2E62-3244-B1A1-3E1832E14339}" type="datetime1">
              <a:rPr lang="en-US" smtClean="0"/>
              <a:t>5/23/2024</a:t>
            </a:fld>
            <a:endParaRPr lang="en-US"/>
          </a:p>
        </p:txBody>
      </p:sp>
      <p:sp>
        <p:nvSpPr>
          <p:cNvPr id="4" name="Footer Placeholder 4"/>
          <p:cNvSpPr>
            <a:spLocks noGrp="1"/>
          </p:cNvSpPr>
          <p:nvPr>
            <p:ph type="ftr" sz="quarter" idx="11"/>
          </p:nvPr>
        </p:nvSpPr>
        <p:spPr/>
        <p:txBody>
          <a:bodyPr/>
          <a:lstStyle>
            <a:lvl1pPr>
              <a:defRPr/>
            </a:lvl1pPr>
          </a:lstStyle>
          <a:p>
            <a:pPr>
              <a:defRPr/>
            </a:pPr>
            <a:r>
              <a:rPr lang="en-US" dirty="0"/>
              <a:t>Ken Chapman and Associates, Inc. All Rights Reserved. </a:t>
            </a:r>
          </a:p>
        </p:txBody>
      </p:sp>
      <p:sp>
        <p:nvSpPr>
          <p:cNvPr id="5"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91951925-0461-4B05-B7BF-3DD602B43F66}"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1"/>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useBgFill="1">
        <p:nvSpPr>
          <p:cNvPr id="3" name="Rounded Rectangle 2"/>
          <p:cNvSpPr/>
          <p:nvPr/>
        </p:nvSpPr>
        <p:spPr>
          <a:xfrm>
            <a:off x="92075" y="101600"/>
            <a:ext cx="8959850" cy="6664325"/>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4" name="Date Placeholder 1"/>
          <p:cNvSpPr>
            <a:spLocks noGrp="1"/>
          </p:cNvSpPr>
          <p:nvPr>
            <p:ph type="dt" sz="half" idx="10"/>
          </p:nvPr>
        </p:nvSpPr>
        <p:spPr>
          <a:xfrm>
            <a:off x="457200" y="6356350"/>
            <a:ext cx="2133600" cy="365125"/>
          </a:xfrm>
          <a:prstGeom prst="rect">
            <a:avLst/>
          </a:prstGeom>
        </p:spPr>
        <p:txBody>
          <a:bodyPr/>
          <a:lstStyle>
            <a:lvl1pPr>
              <a:defRPr/>
            </a:lvl1pPr>
          </a:lstStyle>
          <a:p>
            <a:pPr>
              <a:defRPr/>
            </a:pPr>
            <a:fld id="{E2B8180D-0EEA-374A-A435-12D59337956B}" type="datetime1">
              <a:rPr lang="en-US" smtClean="0"/>
              <a:t>5/23/2024</a:t>
            </a:fld>
            <a:endParaRPr lang="en-US"/>
          </a:p>
        </p:txBody>
      </p:sp>
      <p:sp>
        <p:nvSpPr>
          <p:cNvPr id="5" name="Footer Placeholder 2"/>
          <p:cNvSpPr>
            <a:spLocks noGrp="1"/>
          </p:cNvSpPr>
          <p:nvPr>
            <p:ph type="ftr" sz="quarter" idx="11"/>
          </p:nvPr>
        </p:nvSpPr>
        <p:spPr/>
        <p:txBody>
          <a:bodyPr/>
          <a:lstStyle>
            <a:lvl1pPr>
              <a:defRPr/>
            </a:lvl1pPr>
          </a:lstStyle>
          <a:p>
            <a:pPr>
              <a:defRPr/>
            </a:pPr>
            <a:r>
              <a:rPr lang="en-US" dirty="0"/>
              <a:t>Ken Chapman and Associates, Inc. All Rights Reserved. </a:t>
            </a:r>
          </a:p>
        </p:txBody>
      </p:sp>
      <p:sp>
        <p:nvSpPr>
          <p:cNvPr id="6" name="Slide Number Placeholder 3"/>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59576E88-AB26-45C4-912B-A66637B5EDD8}"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useBgFill="1">
        <p:nvSpPr>
          <p:cNvPr id="6" name="Rounded Rectangle 5"/>
          <p:cNvSpPr/>
          <p:nvPr/>
        </p:nvSpPr>
        <p:spPr>
          <a:xfrm>
            <a:off x="92075" y="101600"/>
            <a:ext cx="8959850" cy="6664325"/>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7" name="Rectangle 6"/>
          <p:cNvSpPr/>
          <p:nvPr/>
        </p:nvSpPr>
        <p:spPr>
          <a:xfrm>
            <a:off x="560034" y="1505712"/>
            <a:ext cx="2716566"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8" name="Rectangle 7"/>
          <p:cNvSpPr/>
          <p:nvPr/>
        </p:nvSpPr>
        <p:spPr>
          <a:xfrm>
            <a:off x="676275" y="1643063"/>
            <a:ext cx="2484438" cy="3233737"/>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3" name="Content Placeholder 2"/>
          <p:cNvSpPr>
            <a:spLocks noGrp="1"/>
          </p:cNvSpPr>
          <p:nvPr>
            <p:ph idx="1"/>
          </p:nvPr>
        </p:nvSpPr>
        <p:spPr>
          <a:xfrm>
            <a:off x="3886200" y="685800"/>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69000" y="2971800"/>
            <a:ext cx="2298634"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 name="Title 1"/>
          <p:cNvSpPr>
            <a:spLocks noGrp="1"/>
          </p:cNvSpPr>
          <p:nvPr>
            <p:ph type="title"/>
          </p:nvPr>
        </p:nvSpPr>
        <p:spPr>
          <a:xfrm>
            <a:off x="769000" y="1734312"/>
            <a:ext cx="2298634" cy="1191620"/>
          </a:xfrm>
        </p:spPr>
        <p:txBody>
          <a:bodyPr anchor="b"/>
          <a:lstStyle>
            <a:lvl1pPr algn="l">
              <a:defRPr sz="2000" b="0">
                <a:solidFill>
                  <a:schemeClr val="accent1">
                    <a:lumMod val="75000"/>
                  </a:schemeClr>
                </a:solidFill>
              </a:defRPr>
            </a:lvl1pPr>
          </a:lstStyle>
          <a:p>
            <a:r>
              <a:rPr lang="en-US"/>
              <a:t>Click to edit Master title style</a:t>
            </a:r>
            <a:endParaRPr lang="en-US" dirty="0"/>
          </a:p>
        </p:txBody>
      </p:sp>
      <p:sp>
        <p:nvSpPr>
          <p:cNvPr id="9" name="Date Placeholder 4"/>
          <p:cNvSpPr>
            <a:spLocks noGrp="1"/>
          </p:cNvSpPr>
          <p:nvPr>
            <p:ph type="dt" sz="half" idx="10"/>
          </p:nvPr>
        </p:nvSpPr>
        <p:spPr>
          <a:xfrm>
            <a:off x="457200" y="6356350"/>
            <a:ext cx="2133600" cy="365125"/>
          </a:xfrm>
          <a:prstGeom prst="rect">
            <a:avLst/>
          </a:prstGeom>
        </p:spPr>
        <p:txBody>
          <a:bodyPr/>
          <a:lstStyle>
            <a:lvl1pPr>
              <a:defRPr/>
            </a:lvl1pPr>
          </a:lstStyle>
          <a:p>
            <a:pPr>
              <a:defRPr/>
            </a:pPr>
            <a:fld id="{FFCA73D1-202F-4A40-A486-D119A80B23A4}" type="datetime1">
              <a:rPr lang="en-US" smtClean="0"/>
              <a:t>5/23/2024</a:t>
            </a:fld>
            <a:endParaRPr lang="en-US"/>
          </a:p>
        </p:txBody>
      </p:sp>
      <p:sp>
        <p:nvSpPr>
          <p:cNvPr id="10" name="Footer Placeholder 5"/>
          <p:cNvSpPr>
            <a:spLocks noGrp="1"/>
          </p:cNvSpPr>
          <p:nvPr>
            <p:ph type="ftr" sz="quarter" idx="11"/>
          </p:nvPr>
        </p:nvSpPr>
        <p:spPr/>
        <p:txBody>
          <a:bodyPr/>
          <a:lstStyle>
            <a:lvl1pPr>
              <a:defRPr/>
            </a:lvl1pPr>
          </a:lstStyle>
          <a:p>
            <a:pPr>
              <a:defRPr/>
            </a:pPr>
            <a:r>
              <a:rPr lang="en-US" dirty="0"/>
              <a:t>Ken Chapman and Associates, Inc. All Rights Reserved. </a:t>
            </a:r>
          </a:p>
        </p:txBody>
      </p:sp>
      <p:sp>
        <p:nvSpPr>
          <p:cNvPr id="11" name="Slide Number Placeholder 6"/>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BF3BD2BD-5FF3-452D-BD5A-313E7C993C57}"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useBgFill="1">
        <p:nvSpPr>
          <p:cNvPr id="6" name="Rounded Rectangle 5"/>
          <p:cNvSpPr/>
          <p:nvPr/>
        </p:nvSpPr>
        <p:spPr>
          <a:xfrm>
            <a:off x="92075" y="101600"/>
            <a:ext cx="8959850" cy="6664325"/>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7" name="Rectangle 6"/>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8" name="Rectangle 7"/>
          <p:cNvSpPr/>
          <p:nvPr/>
        </p:nvSpPr>
        <p:spPr>
          <a:xfrm>
            <a:off x="762000" y="5029200"/>
            <a:ext cx="7600950" cy="1203325"/>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9" name="Rectangle 8"/>
          <p:cNvSpPr/>
          <p:nvPr/>
        </p:nvSpPr>
        <p:spPr>
          <a:xfrm>
            <a:off x="914400" y="5638800"/>
            <a:ext cx="7327900" cy="452438"/>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0" name="Rectangle 9"/>
          <p:cNvSpPr/>
          <p:nvPr/>
        </p:nvSpPr>
        <p:spPr>
          <a:xfrm>
            <a:off x="604838" y="5075238"/>
            <a:ext cx="7947025" cy="1096962"/>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3" name="Picture Placeholder 2"/>
          <p:cNvSpPr>
            <a:spLocks noGrp="1"/>
          </p:cNvSpPr>
          <p:nvPr>
            <p:ph type="pic" idx="1"/>
          </p:nvPr>
        </p:nvSpPr>
        <p:spPr>
          <a:xfrm>
            <a:off x="685800" y="621437"/>
            <a:ext cx="7772400" cy="4331564"/>
          </a:xfrm>
          <a:solidFill>
            <a:schemeClr val="bg2"/>
          </a:solidFill>
          <a:ln>
            <a:noFill/>
          </a:ln>
          <a:effectLst>
            <a:softEdge rad="12700"/>
          </a:effectLst>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Drag picture to placeholder or click icon to add</a:t>
            </a:r>
            <a:endParaRPr lang="en-US" noProof="0" dirty="0"/>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 name="Title 1"/>
          <p:cNvSpPr>
            <a:spLocks noGrp="1"/>
          </p:cNvSpPr>
          <p:nvPr>
            <p:ph type="title"/>
          </p:nvPr>
        </p:nvSpPr>
        <p:spPr>
          <a:xfrm>
            <a:off x="914400" y="5105400"/>
            <a:ext cx="7328514" cy="523043"/>
          </a:xfrm>
        </p:spPr>
        <p:txBody>
          <a:bodyPr anchorCtr="0"/>
          <a:lstStyle>
            <a:lvl1pPr algn="ctr">
              <a:defRPr sz="2000" b="0">
                <a:solidFill>
                  <a:schemeClr val="accent1">
                    <a:lumMod val="75000"/>
                  </a:schemeClr>
                </a:solidFill>
              </a:defRPr>
            </a:lvl1pPr>
          </a:lstStyle>
          <a:p>
            <a:r>
              <a:rPr lang="en-US"/>
              <a:t>Click to edit Master title style</a:t>
            </a:r>
            <a:endParaRPr lang="en-US" dirty="0"/>
          </a:p>
        </p:txBody>
      </p:sp>
      <p:sp>
        <p:nvSpPr>
          <p:cNvPr id="11" name="Date Placeholder 4"/>
          <p:cNvSpPr>
            <a:spLocks noGrp="1"/>
          </p:cNvSpPr>
          <p:nvPr>
            <p:ph type="dt" sz="half" idx="10"/>
          </p:nvPr>
        </p:nvSpPr>
        <p:spPr>
          <a:xfrm>
            <a:off x="457200" y="6356350"/>
            <a:ext cx="2133600" cy="365125"/>
          </a:xfrm>
          <a:prstGeom prst="rect">
            <a:avLst/>
          </a:prstGeom>
        </p:spPr>
        <p:txBody>
          <a:bodyPr/>
          <a:lstStyle>
            <a:lvl1pPr>
              <a:defRPr/>
            </a:lvl1pPr>
          </a:lstStyle>
          <a:p>
            <a:pPr>
              <a:defRPr/>
            </a:pPr>
            <a:fld id="{B3F9E748-27F7-4B47-BC33-869B73F2463D}" type="datetime1">
              <a:rPr lang="en-US" smtClean="0"/>
              <a:t>5/23/2024</a:t>
            </a:fld>
            <a:endParaRPr lang="en-US"/>
          </a:p>
        </p:txBody>
      </p:sp>
      <p:sp>
        <p:nvSpPr>
          <p:cNvPr id="12" name="Slide Number Placeholder 6"/>
          <p:cNvSpPr>
            <a:spLocks noGrp="1"/>
          </p:cNvSpPr>
          <p:nvPr>
            <p:ph type="sldNum" sz="quarter" idx="11"/>
          </p:nvPr>
        </p:nvSpPr>
        <p:spPr>
          <a:xfrm>
            <a:off x="6553200" y="6356350"/>
            <a:ext cx="2133600" cy="365125"/>
          </a:xfrm>
          <a:prstGeom prst="rect">
            <a:avLst/>
          </a:prstGeom>
        </p:spPr>
        <p:txBody>
          <a:bodyPr/>
          <a:lstStyle>
            <a:lvl1pPr>
              <a:defRPr/>
            </a:lvl1pPr>
          </a:lstStyle>
          <a:p>
            <a:pPr>
              <a:defRPr/>
            </a:pPr>
            <a:fld id="{438D2398-25BD-4CC7-9C0C-49675A8E51DE}" type="slidenum">
              <a:rPr lang="en-US"/>
              <a:pPr>
                <a:defRPr/>
              </a:pPr>
              <a:t>‹#›</a:t>
            </a:fld>
            <a:endParaRPr lang="en-US"/>
          </a:p>
        </p:txBody>
      </p:sp>
      <p:sp>
        <p:nvSpPr>
          <p:cNvPr id="13" name="Footer Placeholder 5"/>
          <p:cNvSpPr>
            <a:spLocks noGrp="1"/>
          </p:cNvSpPr>
          <p:nvPr>
            <p:ph type="ftr" sz="quarter" idx="12"/>
          </p:nvPr>
        </p:nvSpPr>
        <p:spPr/>
        <p:txBody>
          <a:bodyPr/>
          <a:lstStyle>
            <a:lvl1pPr>
              <a:defRPr/>
            </a:lvl1pPr>
          </a:lstStyle>
          <a:p>
            <a:pPr>
              <a:defRPr/>
            </a:pPr>
            <a:r>
              <a:rPr lang="en-US" dirty="0"/>
              <a:t>Ken Chapman and Associates, Inc. All Rights Reserved. </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useBgFill="1">
        <p:nvSpPr>
          <p:cNvPr id="7" name="Rounded Rectangle 6"/>
          <p:cNvSpPr/>
          <p:nvPr/>
        </p:nvSpPr>
        <p:spPr>
          <a:xfrm>
            <a:off x="92075" y="101600"/>
            <a:ext cx="8959850" cy="6664325"/>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028" name="Text Placeholder 2"/>
          <p:cNvSpPr>
            <a:spLocks noGrp="1"/>
          </p:cNvSpPr>
          <p:nvPr>
            <p:ph type="body" idx="1"/>
          </p:nvPr>
        </p:nvSpPr>
        <p:spPr bwMode="auto">
          <a:xfrm>
            <a:off x="457200" y="1752600"/>
            <a:ext cx="8229600" cy="43735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4724400" y="6492875"/>
            <a:ext cx="4419600" cy="365125"/>
          </a:xfrm>
          <a:prstGeom prst="rect">
            <a:avLst/>
          </a:prstGeom>
        </p:spPr>
        <p:txBody>
          <a:bodyPr vert="horz" lIns="91440" tIns="45720" rIns="91440" bIns="45720" rtlCol="0" anchor="ctr"/>
          <a:lstStyle>
            <a:lvl1pPr algn="r" fontAlgn="auto">
              <a:spcBef>
                <a:spcPts val="0"/>
              </a:spcBef>
              <a:spcAft>
                <a:spcPts val="0"/>
              </a:spcAft>
              <a:defRPr sz="800">
                <a:solidFill>
                  <a:schemeClr val="tx2"/>
                </a:solidFill>
                <a:latin typeface="+mn-lt"/>
                <a:ea typeface="+mn-ea"/>
                <a:cs typeface="+mn-cs"/>
              </a:defRPr>
            </a:lvl1pPr>
          </a:lstStyle>
          <a:p>
            <a:pPr>
              <a:defRPr/>
            </a:pPr>
            <a:r>
              <a:rPr lang="en-US" dirty="0"/>
              <a:t>Ken Chapman and Associates, Inc. All Rights Reserved. </a:t>
            </a:r>
          </a:p>
        </p:txBody>
      </p:sp>
      <p:sp>
        <p:nvSpPr>
          <p:cNvPr id="2" name="Title Placeholder 1"/>
          <p:cNvSpPr>
            <a:spLocks noGrp="1"/>
          </p:cNvSpPr>
          <p:nvPr>
            <p:ph type="title"/>
          </p:nvPr>
        </p:nvSpPr>
        <p:spPr>
          <a:xfrm>
            <a:off x="425450" y="407988"/>
            <a:ext cx="8261350" cy="1039812"/>
          </a:xfrm>
          <a:prstGeom prst="rect">
            <a:avLst/>
          </a:prstGeom>
        </p:spPr>
        <p:txBody>
          <a:bodyPr vert="horz" lIns="91440" tIns="45720" rIns="91440" bIns="45720" rtlCol="0" anchor="ctr">
            <a:normAutofit/>
          </a:bodyPr>
          <a:lstStyle/>
          <a:p>
            <a:r>
              <a:rPr lang="en-US" dirty="0"/>
              <a:t>Click To Edit Master Title Style</a:t>
            </a:r>
          </a:p>
        </p:txBody>
      </p:sp>
    </p:spTree>
  </p:cSld>
  <p:clrMap bg1="lt1" tx1="dk1" bg2="lt2" tx2="dk2" accent1="accent1" accent2="accent2" accent3="accent3" accent4="accent4" accent5="accent5" accent6="accent6" hlink="hlink" folHlink="folHlink"/>
  <p:sldLayoutIdLst>
    <p:sldLayoutId id="2147483723" r:id="rId1"/>
    <p:sldLayoutId id="2147483722" r:id="rId2"/>
    <p:sldLayoutId id="2147483724" r:id="rId3"/>
    <p:sldLayoutId id="2147483721" r:id="rId4"/>
    <p:sldLayoutId id="2147483720" r:id="rId5"/>
    <p:sldLayoutId id="2147483719" r:id="rId6"/>
    <p:sldLayoutId id="2147483725" r:id="rId7"/>
    <p:sldLayoutId id="2147483726" r:id="rId8"/>
    <p:sldLayoutId id="2147483727" r:id="rId9"/>
    <p:sldLayoutId id="2147483718" r:id="rId10"/>
    <p:sldLayoutId id="2147483728" r:id="rId11"/>
    <p:sldLayoutId id="2147483729" r:id="rId12"/>
  </p:sldLayoutIdLst>
  <p:hf sldNum="0" hdr="0" dt="0"/>
  <p:txStyles>
    <p:titleStyle>
      <a:lvl1pPr algn="ctr" rtl="0" eaLnBrk="0" fontAlgn="base" hangingPunct="0">
        <a:spcBef>
          <a:spcPct val="0"/>
        </a:spcBef>
        <a:spcAft>
          <a:spcPct val="0"/>
        </a:spcAft>
        <a:defRPr sz="3500" kern="1200" cap="none">
          <a:solidFill>
            <a:srgbClr val="800000"/>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p:titleStyle>
    <p:body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17.jpeg"/><Relationship Id="rId7" Type="http://schemas.openxmlformats.org/officeDocument/2006/relationships/image" Target="../media/image6.pn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9.png"/><Relationship Id="rId4" Type="http://schemas.openxmlformats.org/officeDocument/2006/relationships/image" Target="../media/image18.jpg"/></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3.xml"/><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4.xml"/><Relationship Id="rId1" Type="http://schemas.openxmlformats.org/officeDocument/2006/relationships/slideLayout" Target="../slideLayouts/slideLayout12.xml"/><Relationship Id="rId5" Type="http://schemas.openxmlformats.org/officeDocument/2006/relationships/image" Target="../media/image6.png"/><Relationship Id="rId4" Type="http://schemas.openxmlformats.org/officeDocument/2006/relationships/image" Target="../media/image16.png"/></Relationships>
</file>

<file path=ppt/slides/_rels/slide25.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5.xml"/><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6.xml"/><Relationship Id="rId1" Type="http://schemas.openxmlformats.org/officeDocument/2006/relationships/slideLayout" Target="../slideLayouts/slideLayout12.xml"/><Relationship Id="rId5" Type="http://schemas.openxmlformats.org/officeDocument/2006/relationships/image" Target="../media/image6.png"/><Relationship Id="rId4" Type="http://schemas.openxmlformats.org/officeDocument/2006/relationships/image" Target="../media/image16.png"/></Relationships>
</file>

<file path=ppt/slides/_rels/slide2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7.xml"/><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2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8.xml"/><Relationship Id="rId1" Type="http://schemas.openxmlformats.org/officeDocument/2006/relationships/slideLayout" Target="../slideLayouts/slideLayout12.xml"/><Relationship Id="rId5" Type="http://schemas.openxmlformats.org/officeDocument/2006/relationships/image" Target="../media/image6.png"/><Relationship Id="rId4" Type="http://schemas.openxmlformats.org/officeDocument/2006/relationships/image" Target="../media/image16.png"/></Relationships>
</file>

<file path=ppt/slides/_rels/slide2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9.xml"/><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0.xml"/><Relationship Id="rId1" Type="http://schemas.openxmlformats.org/officeDocument/2006/relationships/slideLayout" Target="../slideLayouts/slideLayout12.xml"/><Relationship Id="rId5" Type="http://schemas.openxmlformats.org/officeDocument/2006/relationships/image" Target="../media/image6.png"/><Relationship Id="rId4" Type="http://schemas.openxmlformats.org/officeDocument/2006/relationships/image" Target="../media/image16.png"/></Relationships>
</file>

<file path=ppt/slides/_rels/slide3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1.xml"/><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3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2.xml"/><Relationship Id="rId1" Type="http://schemas.openxmlformats.org/officeDocument/2006/relationships/slideLayout" Target="../slideLayouts/slideLayout12.xml"/><Relationship Id="rId5" Type="http://schemas.openxmlformats.org/officeDocument/2006/relationships/image" Target="../media/image6.png"/><Relationship Id="rId4" Type="http://schemas.openxmlformats.org/officeDocument/2006/relationships/image" Target="../media/image16.png"/></Relationships>
</file>

<file path=ppt/slides/_rels/slide3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3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6.png"/><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4340" name="Picture 7"/>
          <p:cNvPicPr>
            <a:picLocks noChangeAspect="1"/>
          </p:cNvPicPr>
          <p:nvPr/>
        </p:nvPicPr>
        <p:blipFill>
          <a:blip r:embed="rId3">
            <a:clrChange>
              <a:clrFrom>
                <a:srgbClr val="FFFFFF"/>
              </a:clrFrom>
              <a:clrTo>
                <a:srgbClr val="FFFFFF">
                  <a:alpha val="0"/>
                </a:srgbClr>
              </a:clrTo>
            </a:clrChange>
          </a:blip>
          <a:srcRect/>
          <a:stretch/>
        </p:blipFill>
        <p:spPr bwMode="auto">
          <a:xfrm>
            <a:off x="751542" y="494755"/>
            <a:ext cx="7490671" cy="2546828"/>
          </a:xfrm>
          <a:prstGeom prst="rect">
            <a:avLst/>
          </a:prstGeom>
          <a:noFill/>
          <a:ln w="9525">
            <a:noFill/>
            <a:miter lim="800000"/>
            <a:headEnd/>
            <a:tailEnd/>
          </a:ln>
        </p:spPr>
      </p:pic>
      <p:sp>
        <p:nvSpPr>
          <p:cNvPr id="6" name="Title 1">
            <a:extLst>
              <a:ext uri="{FF2B5EF4-FFF2-40B4-BE49-F238E27FC236}">
                <a16:creationId xmlns:a16="http://schemas.microsoft.com/office/drawing/2014/main" id="{5071EF76-4538-4DAB-9478-BF8266F6AB55}"/>
              </a:ext>
            </a:extLst>
          </p:cNvPr>
          <p:cNvSpPr txBox="1">
            <a:spLocks/>
          </p:cNvSpPr>
          <p:nvPr/>
        </p:nvSpPr>
        <p:spPr>
          <a:xfrm>
            <a:off x="440872" y="2961587"/>
            <a:ext cx="8262257" cy="3570065"/>
          </a:xfrm>
          <a:prstGeom prst="rect">
            <a:avLst/>
          </a:prstGeom>
        </p:spPr>
        <p:txBody>
          <a:bodyPr anchor="ctr">
            <a:normAutofit fontScale="97500" lnSpcReduction="10000"/>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a:r>
              <a:rPr lang="en-US" dirty="0">
                <a:solidFill>
                  <a:schemeClr val="tx1"/>
                </a:solidFill>
              </a:rPr>
              <a:t>This presentation is the intellectual property of Ken Chapman &amp; Associates, Inc.  It may not be modified or distributed in any format without expressed written permission from </a:t>
            </a:r>
            <a:br>
              <a:rPr lang="en-US" dirty="0">
                <a:solidFill>
                  <a:schemeClr val="tx1"/>
                </a:solidFill>
              </a:rPr>
            </a:br>
            <a:r>
              <a:rPr lang="en-US" dirty="0">
                <a:solidFill>
                  <a:schemeClr val="tx1"/>
                </a:solidFill>
              </a:rPr>
              <a:t>Ken Chapman &amp; Associates, Inc.</a:t>
            </a:r>
            <a:br>
              <a:rPr lang="en-US" dirty="0">
                <a:solidFill>
                  <a:schemeClr val="tx1"/>
                </a:solidFill>
              </a:rPr>
            </a:br>
            <a:br>
              <a:rPr lang="en-US" dirty="0">
                <a:solidFill>
                  <a:schemeClr val="tx1"/>
                </a:solidFill>
              </a:rPr>
            </a:br>
            <a:r>
              <a:rPr lang="en-US" dirty="0">
                <a:solidFill>
                  <a:schemeClr val="tx1"/>
                </a:solidFill>
              </a:rPr>
              <a:t>Copyright 2024.  All rights reserved.</a:t>
            </a:r>
          </a:p>
        </p:txBody>
      </p:sp>
    </p:spTree>
    <p:extLst>
      <p:ext uri="{BB962C8B-B14F-4D97-AF65-F5344CB8AC3E}">
        <p14:creationId xmlns:p14="http://schemas.microsoft.com/office/powerpoint/2010/main" val="9237214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Box 5"/>
          <p:cNvSpPr txBox="1">
            <a:spLocks noChangeArrowheads="1"/>
          </p:cNvSpPr>
          <p:nvPr/>
        </p:nvSpPr>
        <p:spPr bwMode="auto">
          <a:xfrm>
            <a:off x="334963" y="1765085"/>
            <a:ext cx="6618287" cy="4684359"/>
          </a:xfrm>
          <a:prstGeom prst="rect">
            <a:avLst/>
          </a:prstGeom>
          <a:noFill/>
          <a:ln w="9525">
            <a:noFill/>
            <a:miter lim="800000"/>
            <a:headEnd/>
            <a:tailEnd/>
          </a:ln>
        </p:spPr>
        <p:txBody>
          <a:bodyPr>
            <a:prstTxWarp prst="textNoShape">
              <a:avLst/>
            </a:prstTxWarp>
            <a:spAutoFit/>
          </a:bodyPr>
          <a:lstStyle/>
          <a:p>
            <a:pPr marL="457200" indent="-457200">
              <a:spcBef>
                <a:spcPct val="20000"/>
              </a:spcBef>
              <a:buFont typeface="Arial"/>
              <a:buChar char="•"/>
              <a:defRPr/>
            </a:pPr>
            <a:r>
              <a:rPr lang="en-US" sz="2800" i="1" dirty="0">
                <a:latin typeface="Calibri" pitchFamily="-72" charset="0"/>
              </a:rPr>
              <a:t>Silence cell phones</a:t>
            </a:r>
          </a:p>
          <a:p>
            <a:pPr marL="457200" indent="-457200">
              <a:spcBef>
                <a:spcPct val="20000"/>
              </a:spcBef>
              <a:buFont typeface="Arial"/>
              <a:buChar char="•"/>
              <a:defRPr/>
            </a:pPr>
            <a:r>
              <a:rPr lang="en-US" sz="2800" i="1" dirty="0">
                <a:latin typeface="Calibri" pitchFamily="-72" charset="0"/>
              </a:rPr>
              <a:t>No “active” email &amp; texting</a:t>
            </a:r>
          </a:p>
          <a:p>
            <a:pPr marL="457200" indent="-457200">
              <a:spcBef>
                <a:spcPct val="20000"/>
              </a:spcBef>
              <a:buFont typeface="Arial"/>
              <a:buChar char="•"/>
              <a:defRPr/>
            </a:pPr>
            <a:r>
              <a:rPr lang="en-US" sz="2800" i="1" dirty="0">
                <a:latin typeface="Calibri" pitchFamily="-72" charset="0"/>
              </a:rPr>
              <a:t>If it’s necessary to take a call or return            a message, please leave the room.         Step away so your conversation does not interrupt the team discussion.</a:t>
            </a:r>
          </a:p>
          <a:p>
            <a:pPr marL="457200" indent="-457200">
              <a:spcBef>
                <a:spcPct val="20000"/>
              </a:spcBef>
              <a:buFont typeface="Arial"/>
              <a:buChar char="•"/>
              <a:defRPr/>
            </a:pPr>
            <a:r>
              <a:rPr lang="en-US" sz="2800" i="1" dirty="0">
                <a:latin typeface="Calibri" pitchFamily="-72" charset="0"/>
              </a:rPr>
              <a:t>Refrain from side conversations.</a:t>
            </a:r>
          </a:p>
          <a:p>
            <a:pPr marL="457200" indent="-457200">
              <a:spcBef>
                <a:spcPct val="20000"/>
              </a:spcBef>
              <a:buFont typeface="Arial"/>
              <a:buChar char="•"/>
              <a:defRPr/>
            </a:pPr>
            <a:r>
              <a:rPr lang="en-US" sz="2800" i="1" dirty="0">
                <a:latin typeface="Calibri" pitchFamily="-72" charset="0"/>
              </a:rPr>
              <a:t>Personal stories or examples shared by team members remain in this room.</a:t>
            </a:r>
            <a:endParaRPr lang="en-US" sz="2800" dirty="0">
              <a:latin typeface="Calisto MT" pitchFamily="-72" charset="0"/>
            </a:endParaRPr>
          </a:p>
          <a:p>
            <a:pPr algn="ctr">
              <a:defRPr/>
            </a:pPr>
            <a:endParaRPr lang="en-US" dirty="0">
              <a:latin typeface="Calisto MT" pitchFamily="-72" charset="0"/>
            </a:endParaRPr>
          </a:p>
        </p:txBody>
      </p:sp>
      <p:pic>
        <p:nvPicPr>
          <p:cNvPr id="20485" name="Picture 7" descr="exit sign.png"/>
          <p:cNvPicPr>
            <a:picLocks noChangeAspect="1"/>
          </p:cNvPicPr>
          <p:nvPr/>
        </p:nvPicPr>
        <p:blipFill>
          <a:blip r:embed="rId3"/>
          <a:srcRect/>
          <a:stretch>
            <a:fillRect/>
          </a:stretch>
        </p:blipFill>
        <p:spPr bwMode="auto">
          <a:xfrm>
            <a:off x="7343513" y="3567337"/>
            <a:ext cx="1406787" cy="808038"/>
          </a:xfrm>
          <a:prstGeom prst="rect">
            <a:avLst/>
          </a:prstGeom>
          <a:noFill/>
          <a:ln w="9525">
            <a:noFill/>
            <a:miter lim="800000"/>
            <a:headEnd/>
            <a:tailEnd/>
          </a:ln>
        </p:spPr>
      </p:pic>
      <p:pic>
        <p:nvPicPr>
          <p:cNvPr id="20486" name="Picture 8" descr="silent symbol.png"/>
          <p:cNvPicPr>
            <a:picLocks noChangeAspect="1"/>
          </p:cNvPicPr>
          <p:nvPr/>
        </p:nvPicPr>
        <p:blipFill>
          <a:blip r:embed="rId4"/>
          <a:srcRect/>
          <a:stretch>
            <a:fillRect/>
          </a:stretch>
        </p:blipFill>
        <p:spPr bwMode="auto">
          <a:xfrm>
            <a:off x="7415854" y="1566867"/>
            <a:ext cx="1334446" cy="1108075"/>
          </a:xfrm>
          <a:prstGeom prst="rect">
            <a:avLst/>
          </a:prstGeom>
          <a:noFill/>
          <a:ln w="9525">
            <a:noFill/>
            <a:miter lim="800000"/>
            <a:headEnd/>
            <a:tailEnd/>
          </a:ln>
        </p:spPr>
      </p:pic>
      <p:sp>
        <p:nvSpPr>
          <p:cNvPr id="10" name="TextBox 4">
            <a:extLst>
              <a:ext uri="{FF2B5EF4-FFF2-40B4-BE49-F238E27FC236}">
                <a16:creationId xmlns:a16="http://schemas.microsoft.com/office/drawing/2014/main" id="{A7CC19CF-10B5-4675-9ACE-6670976750E5}"/>
              </a:ext>
            </a:extLst>
          </p:cNvPr>
          <p:cNvSpPr txBox="1">
            <a:spLocks noChangeArrowheads="1"/>
          </p:cNvSpPr>
          <p:nvPr/>
        </p:nvSpPr>
        <p:spPr bwMode="auto">
          <a:xfrm>
            <a:off x="77788" y="548640"/>
            <a:ext cx="8975725" cy="978729"/>
          </a:xfrm>
          <a:prstGeom prst="rect">
            <a:avLst/>
          </a:prstGeom>
          <a:noFill/>
          <a:ln w="9525">
            <a:noFill/>
            <a:miter lim="800000"/>
            <a:headEnd/>
            <a:tailEnd/>
          </a:ln>
        </p:spPr>
        <p:txBody>
          <a:bodyPr>
            <a:prstTxWarp prst="textNoShape">
              <a:avLst/>
            </a:prstTxWarp>
            <a:spAutoFit/>
          </a:bodyPr>
          <a:lstStyle/>
          <a:p>
            <a:pPr algn="ctr">
              <a:lnSpc>
                <a:spcPct val="90000"/>
              </a:lnSpc>
            </a:pPr>
            <a:r>
              <a:rPr lang="en-US" sz="3600" b="1" dirty="0">
                <a:solidFill>
                  <a:srgbClr val="981F23"/>
                </a:solidFill>
                <a:latin typeface="Calibri" pitchFamily="-72" charset="0"/>
              </a:rPr>
              <a:t>Session Standards</a:t>
            </a:r>
          </a:p>
          <a:p>
            <a:pPr algn="ctr">
              <a:lnSpc>
                <a:spcPct val="90000"/>
              </a:lnSpc>
            </a:pPr>
            <a:r>
              <a:rPr lang="en-US" sz="2800" dirty="0">
                <a:solidFill>
                  <a:schemeClr val="accent6"/>
                </a:solidFill>
                <a:latin typeface="Calibri" pitchFamily="-72" charset="0"/>
              </a:rPr>
              <a:t>Confirmed in Session One</a:t>
            </a:r>
            <a:endParaRPr lang="en-US" sz="2000" dirty="0">
              <a:solidFill>
                <a:schemeClr val="accent6"/>
              </a:solidFill>
              <a:latin typeface="Calibri" pitchFamily="-72" charset="0"/>
            </a:endParaRPr>
          </a:p>
        </p:txBody>
      </p:sp>
      <p:sp>
        <p:nvSpPr>
          <p:cNvPr id="2" name="Footer Placeholder 1">
            <a:extLst>
              <a:ext uri="{FF2B5EF4-FFF2-40B4-BE49-F238E27FC236}">
                <a16:creationId xmlns:a16="http://schemas.microsoft.com/office/drawing/2014/main" id="{8ECBFDBE-6577-BA90-C1D2-AD39B614F17D}"/>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3" name="Picture 2">
            <a:extLst>
              <a:ext uri="{FF2B5EF4-FFF2-40B4-BE49-F238E27FC236}">
                <a16:creationId xmlns:a16="http://schemas.microsoft.com/office/drawing/2014/main" id="{07729EF5-4D7C-E865-980D-5472AA03EFF1}"/>
              </a:ext>
            </a:extLst>
          </p:cNvPr>
          <p:cNvPicPr>
            <a:picLocks noChangeAspect="1"/>
          </p:cNvPicPr>
          <p:nvPr/>
        </p:nvPicPr>
        <p:blipFill>
          <a:blip r:embed="rId5"/>
          <a:stretch>
            <a:fillRect/>
          </a:stretch>
        </p:blipFill>
        <p:spPr>
          <a:xfrm>
            <a:off x="7724885" y="6106176"/>
            <a:ext cx="1291001" cy="43894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0482">
                                            <p:txEl>
                                              <p:pRg st="0" end="0"/>
                                            </p:txEl>
                                          </p:spTgt>
                                        </p:tgtEl>
                                        <p:attrNameLst>
                                          <p:attrName>style.visibility</p:attrName>
                                        </p:attrNameLst>
                                      </p:cBhvr>
                                      <p:to>
                                        <p:strVal val="visible"/>
                                      </p:to>
                                    </p:set>
                                    <p:anim calcmode="lin" valueType="num">
                                      <p:cBhvr additive="base">
                                        <p:cTn id="7" dur="500" fill="hold"/>
                                        <p:tgtEl>
                                          <p:spTgt spid="20482">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0482">
                                            <p:txEl>
                                              <p:pRg st="0" end="0"/>
                                            </p:txEl>
                                          </p:spTgt>
                                        </p:tgtEl>
                                        <p:attrNameLst>
                                          <p:attrName>ppt_y</p:attrName>
                                        </p:attrNameLst>
                                      </p:cBhvr>
                                      <p:tavLst>
                                        <p:tav tm="0">
                                          <p:val>
                                            <p:strVal val="#ppt_y"/>
                                          </p:val>
                                        </p:tav>
                                        <p:tav tm="100000">
                                          <p:val>
                                            <p:strVal val="#ppt_y"/>
                                          </p:val>
                                        </p:tav>
                                      </p:tavLst>
                                    </p:anim>
                                  </p:childTnLst>
                                </p:cTn>
                              </p:par>
                              <p:par>
                                <p:cTn id="9" presetID="16" presetClass="entr" presetSubtype="21" fill="hold" nodeType="withEffect">
                                  <p:stCondLst>
                                    <p:cond delay="0"/>
                                  </p:stCondLst>
                                  <p:childTnLst>
                                    <p:set>
                                      <p:cBhvr>
                                        <p:cTn id="10" dur="1" fill="hold">
                                          <p:stCondLst>
                                            <p:cond delay="0"/>
                                          </p:stCondLst>
                                        </p:cTn>
                                        <p:tgtEl>
                                          <p:spTgt spid="20486"/>
                                        </p:tgtEl>
                                        <p:attrNameLst>
                                          <p:attrName>style.visibility</p:attrName>
                                        </p:attrNameLst>
                                      </p:cBhvr>
                                      <p:to>
                                        <p:strVal val="visible"/>
                                      </p:to>
                                    </p:set>
                                    <p:animEffect transition="in" filter="barn(inVertical)">
                                      <p:cBhvr>
                                        <p:cTn id="11" dur="500"/>
                                        <p:tgtEl>
                                          <p:spTgt spid="20486"/>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8" fill="hold" nodeType="clickEffect">
                                  <p:stCondLst>
                                    <p:cond delay="0"/>
                                  </p:stCondLst>
                                  <p:childTnLst>
                                    <p:set>
                                      <p:cBhvr>
                                        <p:cTn id="15" dur="1" fill="hold">
                                          <p:stCondLst>
                                            <p:cond delay="0"/>
                                          </p:stCondLst>
                                        </p:cTn>
                                        <p:tgtEl>
                                          <p:spTgt spid="20482">
                                            <p:txEl>
                                              <p:pRg st="1" end="1"/>
                                            </p:txEl>
                                          </p:spTgt>
                                        </p:tgtEl>
                                        <p:attrNameLst>
                                          <p:attrName>style.visibility</p:attrName>
                                        </p:attrNameLst>
                                      </p:cBhvr>
                                      <p:to>
                                        <p:strVal val="visible"/>
                                      </p:to>
                                    </p:set>
                                    <p:anim calcmode="lin" valueType="num">
                                      <p:cBhvr additive="base">
                                        <p:cTn id="16" dur="500" fill="hold"/>
                                        <p:tgtEl>
                                          <p:spTgt spid="20482">
                                            <p:txEl>
                                              <p:pRg st="1" end="1"/>
                                            </p:txEl>
                                          </p:spTgt>
                                        </p:tgtEl>
                                        <p:attrNameLst>
                                          <p:attrName>ppt_x</p:attrName>
                                        </p:attrNameLst>
                                      </p:cBhvr>
                                      <p:tavLst>
                                        <p:tav tm="0">
                                          <p:val>
                                            <p:strVal val="0-#ppt_w/2"/>
                                          </p:val>
                                        </p:tav>
                                        <p:tav tm="100000">
                                          <p:val>
                                            <p:strVal val="#ppt_x"/>
                                          </p:val>
                                        </p:tav>
                                      </p:tavLst>
                                    </p:anim>
                                    <p:anim calcmode="lin" valueType="num">
                                      <p:cBhvr additive="base">
                                        <p:cTn id="17" dur="500" fill="hold"/>
                                        <p:tgtEl>
                                          <p:spTgt spid="20482">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8" fill="hold" nodeType="clickEffect">
                                  <p:stCondLst>
                                    <p:cond delay="0"/>
                                  </p:stCondLst>
                                  <p:childTnLst>
                                    <p:set>
                                      <p:cBhvr>
                                        <p:cTn id="21" dur="1" fill="hold">
                                          <p:stCondLst>
                                            <p:cond delay="0"/>
                                          </p:stCondLst>
                                        </p:cTn>
                                        <p:tgtEl>
                                          <p:spTgt spid="20482">
                                            <p:txEl>
                                              <p:pRg st="2" end="2"/>
                                            </p:txEl>
                                          </p:spTgt>
                                        </p:tgtEl>
                                        <p:attrNameLst>
                                          <p:attrName>style.visibility</p:attrName>
                                        </p:attrNameLst>
                                      </p:cBhvr>
                                      <p:to>
                                        <p:strVal val="visible"/>
                                      </p:to>
                                    </p:set>
                                    <p:anim calcmode="lin" valueType="num">
                                      <p:cBhvr additive="base">
                                        <p:cTn id="22" dur="500" fill="hold"/>
                                        <p:tgtEl>
                                          <p:spTgt spid="20482">
                                            <p:txEl>
                                              <p:pRg st="2" end="2"/>
                                            </p:txEl>
                                          </p:spTgt>
                                        </p:tgtEl>
                                        <p:attrNameLst>
                                          <p:attrName>ppt_x</p:attrName>
                                        </p:attrNameLst>
                                      </p:cBhvr>
                                      <p:tavLst>
                                        <p:tav tm="0">
                                          <p:val>
                                            <p:strVal val="0-#ppt_w/2"/>
                                          </p:val>
                                        </p:tav>
                                        <p:tav tm="100000">
                                          <p:val>
                                            <p:strVal val="#ppt_x"/>
                                          </p:val>
                                        </p:tav>
                                      </p:tavLst>
                                    </p:anim>
                                    <p:anim calcmode="lin" valueType="num">
                                      <p:cBhvr additive="base">
                                        <p:cTn id="23" dur="500" fill="hold"/>
                                        <p:tgtEl>
                                          <p:spTgt spid="20482">
                                            <p:txEl>
                                              <p:pRg st="2" end="2"/>
                                            </p:txEl>
                                          </p:spTgt>
                                        </p:tgtEl>
                                        <p:attrNameLst>
                                          <p:attrName>ppt_y</p:attrName>
                                        </p:attrNameLst>
                                      </p:cBhvr>
                                      <p:tavLst>
                                        <p:tav tm="0">
                                          <p:val>
                                            <p:strVal val="#ppt_y"/>
                                          </p:val>
                                        </p:tav>
                                        <p:tav tm="100000">
                                          <p:val>
                                            <p:strVal val="#ppt_y"/>
                                          </p:val>
                                        </p:tav>
                                      </p:tavLst>
                                    </p:anim>
                                  </p:childTnLst>
                                </p:cTn>
                              </p:par>
                              <p:par>
                                <p:cTn id="24" presetID="16" presetClass="entr" presetSubtype="37" fill="hold" nodeType="withEffect">
                                  <p:stCondLst>
                                    <p:cond delay="0"/>
                                  </p:stCondLst>
                                  <p:childTnLst>
                                    <p:set>
                                      <p:cBhvr>
                                        <p:cTn id="25" dur="1" fill="hold">
                                          <p:stCondLst>
                                            <p:cond delay="0"/>
                                          </p:stCondLst>
                                        </p:cTn>
                                        <p:tgtEl>
                                          <p:spTgt spid="20485"/>
                                        </p:tgtEl>
                                        <p:attrNameLst>
                                          <p:attrName>style.visibility</p:attrName>
                                        </p:attrNameLst>
                                      </p:cBhvr>
                                      <p:to>
                                        <p:strVal val="visible"/>
                                      </p:to>
                                    </p:set>
                                    <p:animEffect transition="in" filter="barn(outVertical)">
                                      <p:cBhvr>
                                        <p:cTn id="26" dur="500"/>
                                        <p:tgtEl>
                                          <p:spTgt spid="20485"/>
                                        </p:tgtEl>
                                      </p:cBhvr>
                                    </p:animEffect>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20482">
                                            <p:txEl>
                                              <p:pRg st="3" end="3"/>
                                            </p:txEl>
                                          </p:spTgt>
                                        </p:tgtEl>
                                        <p:attrNameLst>
                                          <p:attrName>style.visibility</p:attrName>
                                        </p:attrNameLst>
                                      </p:cBhvr>
                                      <p:to>
                                        <p:strVal val="visible"/>
                                      </p:to>
                                    </p:set>
                                    <p:anim calcmode="lin" valueType="num">
                                      <p:cBhvr additive="base">
                                        <p:cTn id="31" dur="500" fill="hold"/>
                                        <p:tgtEl>
                                          <p:spTgt spid="20482">
                                            <p:txEl>
                                              <p:pRg st="3" end="3"/>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20482">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nodeType="clickEffect">
                                  <p:stCondLst>
                                    <p:cond delay="0"/>
                                  </p:stCondLst>
                                  <p:childTnLst>
                                    <p:set>
                                      <p:cBhvr>
                                        <p:cTn id="36" dur="1" fill="hold">
                                          <p:stCondLst>
                                            <p:cond delay="0"/>
                                          </p:stCondLst>
                                        </p:cTn>
                                        <p:tgtEl>
                                          <p:spTgt spid="20482">
                                            <p:txEl>
                                              <p:pRg st="4" end="4"/>
                                            </p:txEl>
                                          </p:spTgt>
                                        </p:tgtEl>
                                        <p:attrNameLst>
                                          <p:attrName>style.visibility</p:attrName>
                                        </p:attrNameLst>
                                      </p:cBhvr>
                                      <p:to>
                                        <p:strVal val="visible"/>
                                      </p:to>
                                    </p:set>
                                    <p:anim calcmode="lin" valueType="num">
                                      <p:cBhvr additive="base">
                                        <p:cTn id="37" dur="500" fill="hold"/>
                                        <p:tgtEl>
                                          <p:spTgt spid="20482">
                                            <p:txEl>
                                              <p:pRg st="4" end="4"/>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20482">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58643615-4FA2-4ACC-9CB9-89BA104A07E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7245" y="420189"/>
            <a:ext cx="3750490" cy="2812868"/>
          </a:xfrm>
          <a:prstGeom prst="rect">
            <a:avLst/>
          </a:prstGeom>
        </p:spPr>
      </p:pic>
      <p:sp>
        <p:nvSpPr>
          <p:cNvPr id="2" name="TextBox 1">
            <a:extLst>
              <a:ext uri="{FF2B5EF4-FFF2-40B4-BE49-F238E27FC236}">
                <a16:creationId xmlns:a16="http://schemas.microsoft.com/office/drawing/2014/main" id="{B95A8888-1814-419B-AC29-823E3668AD4A}"/>
              </a:ext>
            </a:extLst>
          </p:cNvPr>
          <p:cNvSpPr txBox="1"/>
          <p:nvPr/>
        </p:nvSpPr>
        <p:spPr>
          <a:xfrm>
            <a:off x="4233871" y="1351672"/>
            <a:ext cx="4782015" cy="1077218"/>
          </a:xfrm>
          <a:prstGeom prst="rect">
            <a:avLst/>
          </a:prstGeom>
          <a:noFill/>
        </p:spPr>
        <p:txBody>
          <a:bodyPr wrap="none" rtlCol="0">
            <a:spAutoFit/>
          </a:bodyPr>
          <a:lstStyle/>
          <a:p>
            <a:pPr algn="ctr"/>
            <a:r>
              <a:rPr lang="en-US" sz="3200" b="1" i="1" dirty="0">
                <a:solidFill>
                  <a:srgbClr val="981F23"/>
                </a:solidFill>
                <a:latin typeface="+mj-lt"/>
              </a:rPr>
              <a:t>What does “Win Together”</a:t>
            </a:r>
          </a:p>
          <a:p>
            <a:pPr algn="ctr"/>
            <a:r>
              <a:rPr lang="en-US" sz="3200" b="1" i="1" dirty="0">
                <a:solidFill>
                  <a:srgbClr val="981F23"/>
                </a:solidFill>
                <a:latin typeface="+mj-lt"/>
              </a:rPr>
              <a:t>mean to you?</a:t>
            </a:r>
          </a:p>
        </p:txBody>
      </p:sp>
      <p:sp>
        <p:nvSpPr>
          <p:cNvPr id="8" name="TextBox 7">
            <a:extLst>
              <a:ext uri="{FF2B5EF4-FFF2-40B4-BE49-F238E27FC236}">
                <a16:creationId xmlns:a16="http://schemas.microsoft.com/office/drawing/2014/main" id="{D48758F9-D963-45C0-A770-407598DC7802}"/>
              </a:ext>
            </a:extLst>
          </p:cNvPr>
          <p:cNvSpPr txBox="1"/>
          <p:nvPr/>
        </p:nvSpPr>
        <p:spPr>
          <a:xfrm>
            <a:off x="589278" y="3753831"/>
            <a:ext cx="8148321" cy="1938992"/>
          </a:xfrm>
          <a:prstGeom prst="rect">
            <a:avLst/>
          </a:prstGeom>
          <a:noFill/>
        </p:spPr>
        <p:txBody>
          <a:bodyPr wrap="square" rtlCol="0">
            <a:spAutoFit/>
          </a:bodyPr>
          <a:lstStyle/>
          <a:p>
            <a:pPr marL="342900" indent="-342900">
              <a:buFont typeface="Arial" panose="020B0604020202020204" pitchFamily="34" charset="0"/>
              <a:buChar char="•"/>
            </a:pPr>
            <a:r>
              <a:rPr lang="en-US" dirty="0">
                <a:latin typeface="+mj-lt"/>
              </a:rPr>
              <a:t>Winning together means I will do everything I can to help you succeed at doing your job and I expect you to do the same to help me succeed. </a:t>
            </a:r>
          </a:p>
          <a:p>
            <a:endParaRPr lang="en-US" dirty="0">
              <a:latin typeface="+mj-lt"/>
            </a:endParaRPr>
          </a:p>
          <a:p>
            <a:pPr marL="342900" indent="-342900" algn="ctr">
              <a:buFont typeface="Arial" panose="020B0604020202020204" pitchFamily="34" charset="0"/>
              <a:buChar char="•"/>
            </a:pPr>
            <a:r>
              <a:rPr lang="en-US" dirty="0">
                <a:latin typeface="+mj-lt"/>
              </a:rPr>
              <a:t>The competition is outside the gate. We’re all in this together.</a:t>
            </a:r>
          </a:p>
        </p:txBody>
      </p:sp>
      <p:sp>
        <p:nvSpPr>
          <p:cNvPr id="3" name="Footer Placeholder 1">
            <a:extLst>
              <a:ext uri="{FF2B5EF4-FFF2-40B4-BE49-F238E27FC236}">
                <a16:creationId xmlns:a16="http://schemas.microsoft.com/office/drawing/2014/main" id="{4EF18B8E-9FB2-85A0-F71B-057EC97A5BA1}"/>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4" name="Picture 3">
            <a:extLst>
              <a:ext uri="{FF2B5EF4-FFF2-40B4-BE49-F238E27FC236}">
                <a16:creationId xmlns:a16="http://schemas.microsoft.com/office/drawing/2014/main" id="{AD17406C-60C1-76D7-D477-740C77B12B0C}"/>
              </a:ext>
            </a:extLst>
          </p:cNvPr>
          <p:cNvPicPr>
            <a:picLocks noChangeAspect="1"/>
          </p:cNvPicPr>
          <p:nvPr/>
        </p:nvPicPr>
        <p:blipFill>
          <a:blip r:embed="rId4"/>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47267648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nodeType="click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Effect transition="in" filter="randombar(horizontal)">
                                      <p:cBhvr>
                                        <p:cTn id="13" dur="500"/>
                                        <p:tgtEl>
                                          <p:spTgt spid="8">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nodeType="clickEffect">
                                  <p:stCondLst>
                                    <p:cond delay="0"/>
                                  </p:stCondLst>
                                  <p:childTnLst>
                                    <p:set>
                                      <p:cBhvr>
                                        <p:cTn id="17" dur="1" fill="hold">
                                          <p:stCondLst>
                                            <p:cond delay="0"/>
                                          </p:stCondLst>
                                        </p:cTn>
                                        <p:tgtEl>
                                          <p:spTgt spid="8">
                                            <p:txEl>
                                              <p:pRg st="2" end="2"/>
                                            </p:txEl>
                                          </p:spTgt>
                                        </p:tgtEl>
                                        <p:attrNameLst>
                                          <p:attrName>style.visibility</p:attrName>
                                        </p:attrNameLst>
                                      </p:cBhvr>
                                      <p:to>
                                        <p:strVal val="visible"/>
                                      </p:to>
                                    </p:set>
                                    <p:animEffect transition="in" filter="randombar(horizontal)">
                                      <p:cBhvr>
                                        <p:cTn id="18" dur="500"/>
                                        <p:tgtEl>
                                          <p:spTgt spid="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4"/>
          <p:cNvSpPr>
            <a:spLocks noGrp="1"/>
          </p:cNvSpPr>
          <p:nvPr>
            <p:ph type="title" idx="4294967295"/>
          </p:nvPr>
        </p:nvSpPr>
        <p:spPr bwMode="auto">
          <a:xfrm>
            <a:off x="82296" y="548640"/>
            <a:ext cx="8979408" cy="978408"/>
          </a:xfrm>
          <a:noFill/>
        </p:spPr>
        <p:txBody>
          <a:bodyPr wrap="square" lIns="91432" tIns="45715" rIns="91432" bIns="45715" numCol="1" anchorCtr="0" compatLnSpc="1">
            <a:prstTxWarp prst="textNoShape">
              <a:avLst/>
            </a:prstTxWarp>
          </a:bodyPr>
          <a:lstStyle/>
          <a:p>
            <a:pPr>
              <a:lnSpc>
                <a:spcPct val="90000"/>
              </a:lnSpc>
            </a:pPr>
            <a:r>
              <a:rPr lang="en-US" sz="3600" b="1" dirty="0">
                <a:solidFill>
                  <a:srgbClr val="981F23"/>
                </a:solidFill>
                <a:latin typeface="Calibri" pitchFamily="-72" charset="0"/>
              </a:rPr>
              <a:t>Leadership Development</a:t>
            </a:r>
            <a:r>
              <a:rPr lang="en-US" sz="3600" b="1" cap="none" dirty="0">
                <a:solidFill>
                  <a:srgbClr val="981F23"/>
                </a:solidFill>
                <a:latin typeface="Calibri" pitchFamily="-72" charset="0"/>
              </a:rPr>
              <a:t> Plan:</a:t>
            </a:r>
            <a:br>
              <a:rPr lang="en-US" sz="3600" b="1" cap="none" dirty="0">
                <a:solidFill>
                  <a:srgbClr val="800000"/>
                </a:solidFill>
                <a:latin typeface="Calibri" pitchFamily="-72" charset="0"/>
              </a:rPr>
            </a:br>
            <a:r>
              <a:rPr lang="en-US" sz="2800" i="1" dirty="0">
                <a:solidFill>
                  <a:schemeClr val="accent6"/>
                </a:solidFill>
                <a:latin typeface="Calibri" pitchFamily="-72" charset="0"/>
              </a:rPr>
              <a:t>Win Together</a:t>
            </a:r>
            <a:endParaRPr lang="en-US" sz="2200" i="1" cap="none" dirty="0">
              <a:solidFill>
                <a:schemeClr val="accent6"/>
              </a:solidFill>
            </a:endParaRPr>
          </a:p>
        </p:txBody>
      </p:sp>
      <p:sp>
        <p:nvSpPr>
          <p:cNvPr id="7171" name="Rectangle 3"/>
          <p:cNvSpPr>
            <a:spLocks noGrp="1" noChangeArrowheads="1"/>
          </p:cNvSpPr>
          <p:nvPr>
            <p:ph idx="4294967295"/>
          </p:nvPr>
        </p:nvSpPr>
        <p:spPr>
          <a:xfrm>
            <a:off x="457200" y="1766247"/>
            <a:ext cx="8229600" cy="4858073"/>
          </a:xfrm>
        </p:spPr>
        <p:txBody>
          <a:bodyPr lIns="91432" tIns="45715" rIns="91432" bIns="45715">
            <a:normAutofit/>
          </a:bodyPr>
          <a:lstStyle/>
          <a:p>
            <a:pPr marL="341313" indent="-341313" defTabSz="912813">
              <a:buClrTx/>
              <a:buFont typeface="Arial"/>
              <a:buChar char="•"/>
              <a:defRPr/>
            </a:pPr>
            <a:r>
              <a:rPr lang="en-US" b="1" dirty="0">
                <a:latin typeface="Calibri" pitchFamily="-72" charset="0"/>
              </a:rPr>
              <a:t>You were asked to set a goal from Session Five focused on </a:t>
            </a:r>
            <a:r>
              <a:rPr lang="en-US" i="1" dirty="0">
                <a:latin typeface="Calibri" pitchFamily="-72" charset="0"/>
              </a:rPr>
              <a:t>“What will I do to make it easy to get along with me?”</a:t>
            </a:r>
          </a:p>
          <a:p>
            <a:pPr algn="ctr">
              <a:lnSpc>
                <a:spcPct val="90000"/>
              </a:lnSpc>
              <a:buNone/>
            </a:pPr>
            <a:endParaRPr lang="en-US" b="1" i="1" dirty="0">
              <a:latin typeface="Calibri" pitchFamily="-72" charset="0"/>
            </a:endParaRPr>
          </a:p>
          <a:p>
            <a:pPr algn="ctr">
              <a:lnSpc>
                <a:spcPct val="90000"/>
              </a:lnSpc>
              <a:buNone/>
            </a:pPr>
            <a:endParaRPr lang="en-US" b="1" dirty="0">
              <a:latin typeface="Calibri" pitchFamily="-72" charset="0"/>
            </a:endParaRPr>
          </a:p>
          <a:p>
            <a:pPr algn="ctr">
              <a:lnSpc>
                <a:spcPct val="90000"/>
              </a:lnSpc>
              <a:buNone/>
            </a:pPr>
            <a:endParaRPr lang="en-US" b="1" dirty="0">
              <a:latin typeface="Calibri" pitchFamily="-72" charset="0"/>
            </a:endParaRPr>
          </a:p>
          <a:p>
            <a:pPr algn="ctr">
              <a:lnSpc>
                <a:spcPct val="90000"/>
              </a:lnSpc>
              <a:buNone/>
            </a:pPr>
            <a:endParaRPr lang="en-US" b="1" dirty="0">
              <a:latin typeface="Calibri" pitchFamily="-72" charset="0"/>
            </a:endParaRPr>
          </a:p>
          <a:p>
            <a:pPr algn="ctr">
              <a:lnSpc>
                <a:spcPct val="90000"/>
              </a:lnSpc>
              <a:buNone/>
            </a:pPr>
            <a:endParaRPr lang="en-US" b="1" dirty="0">
              <a:latin typeface="Calibri" pitchFamily="-72" charset="0"/>
            </a:endParaRPr>
          </a:p>
          <a:p>
            <a:pPr algn="ctr">
              <a:lnSpc>
                <a:spcPct val="90000"/>
              </a:lnSpc>
              <a:buNone/>
            </a:pPr>
            <a:endParaRPr lang="en-US" b="1" dirty="0">
              <a:latin typeface="Calibri" pitchFamily="-72" charset="0"/>
            </a:endParaRPr>
          </a:p>
          <a:p>
            <a:pPr algn="ctr">
              <a:lnSpc>
                <a:spcPct val="90000"/>
              </a:lnSpc>
              <a:buNone/>
            </a:pPr>
            <a:endParaRPr lang="en-US" b="1" dirty="0">
              <a:latin typeface="Calibri" pitchFamily="-72" charset="0"/>
            </a:endParaRPr>
          </a:p>
          <a:p>
            <a:pPr algn="ctr">
              <a:lnSpc>
                <a:spcPct val="90000"/>
              </a:lnSpc>
              <a:buNone/>
            </a:pPr>
            <a:endParaRPr lang="en-US" sz="1400" b="1" dirty="0">
              <a:latin typeface="Calibri" pitchFamily="-72" charset="0"/>
            </a:endParaRPr>
          </a:p>
          <a:p>
            <a:pPr marL="341313" indent="-341313" defTabSz="912813">
              <a:buClrTx/>
              <a:buFont typeface="Arial"/>
              <a:buChar char="•"/>
              <a:defRPr/>
            </a:pPr>
            <a:r>
              <a:rPr lang="en-US" b="1" dirty="0">
                <a:latin typeface="Calibri" pitchFamily="-72" charset="0"/>
              </a:rPr>
              <a:t>Please briefly share your goal and how it is going.</a:t>
            </a:r>
            <a:endParaRPr lang="en-US" b="1" dirty="0">
              <a:solidFill>
                <a:srgbClr val="948A54"/>
              </a:solidFill>
              <a:latin typeface="Calibri" pitchFamily="-72" charset="0"/>
            </a:endParaRPr>
          </a:p>
        </p:txBody>
      </p:sp>
      <p:pic>
        <p:nvPicPr>
          <p:cNvPr id="10" name="Picture 9">
            <a:extLst>
              <a:ext uri="{FF2B5EF4-FFF2-40B4-BE49-F238E27FC236}">
                <a16:creationId xmlns:a16="http://schemas.microsoft.com/office/drawing/2014/main" id="{58643615-4FA2-4ACC-9CB9-89BA104A07E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42616" y="2880360"/>
            <a:ext cx="3462527" cy="2596896"/>
          </a:xfrm>
          <a:prstGeom prst="rect">
            <a:avLst/>
          </a:prstGeom>
        </p:spPr>
      </p:pic>
      <p:pic>
        <p:nvPicPr>
          <p:cNvPr id="8" name="Picture 7">
            <a:extLst>
              <a:ext uri="{FF2B5EF4-FFF2-40B4-BE49-F238E27FC236}">
                <a16:creationId xmlns:a16="http://schemas.microsoft.com/office/drawing/2014/main" id="{26E0ED9A-02B7-4F27-AA76-331C9E8D8EC6}"/>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35609" y="6197547"/>
            <a:ext cx="548439" cy="548439"/>
          </a:xfrm>
          <a:prstGeom prst="rect">
            <a:avLst/>
          </a:prstGeom>
        </p:spPr>
      </p:pic>
      <p:sp>
        <p:nvSpPr>
          <p:cNvPr id="2" name="Footer Placeholder 1">
            <a:extLst>
              <a:ext uri="{FF2B5EF4-FFF2-40B4-BE49-F238E27FC236}">
                <a16:creationId xmlns:a16="http://schemas.microsoft.com/office/drawing/2014/main" id="{B6D6B83D-E48F-8120-78A2-A21773C8D0A9}"/>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3" name="Picture 2">
            <a:extLst>
              <a:ext uri="{FF2B5EF4-FFF2-40B4-BE49-F238E27FC236}">
                <a16:creationId xmlns:a16="http://schemas.microsoft.com/office/drawing/2014/main" id="{CC56FCC7-AEA4-40CF-B54E-523024FA5439}"/>
              </a:ext>
            </a:extLst>
          </p:cNvPr>
          <p:cNvPicPr>
            <a:picLocks noChangeAspect="1"/>
          </p:cNvPicPr>
          <p:nvPr/>
        </p:nvPicPr>
        <p:blipFill>
          <a:blip r:embed="rId5"/>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300055151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171">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171">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2"/>
          <p:cNvSpPr>
            <a:spLocks noGrp="1" noChangeArrowheads="1"/>
          </p:cNvSpPr>
          <p:nvPr>
            <p:ph type="title" idx="4294967295"/>
          </p:nvPr>
        </p:nvSpPr>
        <p:spPr bwMode="auto">
          <a:xfrm>
            <a:off x="82296" y="1169131"/>
            <a:ext cx="8979408" cy="978408"/>
          </a:xfrm>
        </p:spPr>
        <p:txBody>
          <a:bodyPr wrap="square" lIns="91432" tIns="45715" rIns="91432" bIns="45715" numCol="1" anchorCtr="0" compatLnSpc="1">
            <a:prstTxWarp prst="textNoShape">
              <a:avLst/>
            </a:prstTxWarp>
            <a:normAutofit fontScale="90000"/>
          </a:bodyPr>
          <a:lstStyle/>
          <a:p>
            <a:pPr>
              <a:lnSpc>
                <a:spcPct val="90000"/>
              </a:lnSpc>
              <a:defRPr/>
            </a:pPr>
            <a:r>
              <a:rPr lang="en-US" sz="3900" b="1" cap="none" dirty="0">
                <a:solidFill>
                  <a:srgbClr val="981F23"/>
                </a:solidFill>
                <a:latin typeface="Calibri" pitchFamily="-72" charset="0"/>
              </a:rPr>
              <a:t>Opportunity Assignment Roundtable: </a:t>
            </a:r>
            <a:br>
              <a:rPr lang="en-US" sz="3200" b="1" cap="none" dirty="0">
                <a:solidFill>
                  <a:srgbClr val="800000"/>
                </a:solidFill>
                <a:latin typeface="Calibri" pitchFamily="-72" charset="0"/>
              </a:rPr>
            </a:br>
            <a:r>
              <a:rPr lang="en-US" sz="3100" i="1" cap="none" dirty="0">
                <a:solidFill>
                  <a:schemeClr val="accent6"/>
                </a:solidFill>
                <a:latin typeface="Calibri" pitchFamily="-72" charset="0"/>
              </a:rPr>
              <a:t>The Leader’s Code</a:t>
            </a:r>
            <a:endParaRPr lang="en-US" sz="2200" b="1" i="1" cap="none" dirty="0">
              <a:solidFill>
                <a:srgbClr val="FFFF00"/>
              </a:solidFill>
            </a:endParaRPr>
          </a:p>
        </p:txBody>
      </p:sp>
      <p:sp>
        <p:nvSpPr>
          <p:cNvPr id="7171" name="Rectangle 3"/>
          <p:cNvSpPr>
            <a:spLocks noGrp="1" noChangeArrowheads="1"/>
          </p:cNvSpPr>
          <p:nvPr>
            <p:ph idx="4294967295"/>
          </p:nvPr>
        </p:nvSpPr>
        <p:spPr>
          <a:xfrm>
            <a:off x="1001486" y="2201409"/>
            <a:ext cx="7162799" cy="3735095"/>
          </a:xfrm>
        </p:spPr>
        <p:txBody>
          <a:bodyPr lIns="91432" tIns="45715" rIns="91432" bIns="45715"/>
          <a:lstStyle/>
          <a:p>
            <a:pPr indent="-342900" defTabSz="912813">
              <a:lnSpc>
                <a:spcPct val="90000"/>
              </a:lnSpc>
              <a:buClrTx/>
            </a:pPr>
            <a:r>
              <a:rPr lang="en-US" sz="2200" dirty="0">
                <a:latin typeface="Calibri" pitchFamily="-72" charset="0"/>
              </a:rPr>
              <a:t>You were asked to read Chapter 9, </a:t>
            </a:r>
            <a:r>
              <a:rPr lang="en-US" sz="2200" i="1" dirty="0">
                <a:latin typeface="Calibri" pitchFamily="-72" charset="0"/>
              </a:rPr>
              <a:t>The Green Porsche.</a:t>
            </a:r>
            <a:endParaRPr lang="en-US" sz="2200" b="1" dirty="0">
              <a:latin typeface="Calibri" pitchFamily="-72" charset="0"/>
            </a:endParaRPr>
          </a:p>
          <a:p>
            <a:pPr indent="-342900" defTabSz="912813">
              <a:lnSpc>
                <a:spcPct val="90000"/>
              </a:lnSpc>
              <a:buClrTx/>
            </a:pPr>
            <a:endParaRPr lang="en-US" sz="1800" b="1" dirty="0">
              <a:latin typeface="Calibri" pitchFamily="-72" charset="0"/>
            </a:endParaRPr>
          </a:p>
          <a:p>
            <a:pPr indent="-342900" defTabSz="912813">
              <a:lnSpc>
                <a:spcPct val="90000"/>
              </a:lnSpc>
              <a:buClrTx/>
            </a:pPr>
            <a:r>
              <a:rPr lang="en-US" sz="2200" dirty="0">
                <a:latin typeface="Calibri" pitchFamily="-72" charset="0"/>
              </a:rPr>
              <a:t>Working in your teams, discuss the quote your team has been assigned. </a:t>
            </a:r>
          </a:p>
          <a:p>
            <a:pPr indent="-342900" defTabSz="912813">
              <a:lnSpc>
                <a:spcPct val="90000"/>
              </a:lnSpc>
              <a:buClrTx/>
            </a:pPr>
            <a:endParaRPr lang="en-US" sz="1800" dirty="0">
              <a:latin typeface="Calibri" pitchFamily="-72" charset="0"/>
            </a:endParaRPr>
          </a:p>
          <a:p>
            <a:pPr indent="-342900" defTabSz="912813">
              <a:lnSpc>
                <a:spcPct val="90000"/>
              </a:lnSpc>
              <a:buClrTx/>
            </a:pPr>
            <a:r>
              <a:rPr lang="en-US" sz="2200" dirty="0">
                <a:latin typeface="Calibri" pitchFamily="-72" charset="0"/>
              </a:rPr>
              <a:t>What does this mean for you and your team?</a:t>
            </a:r>
          </a:p>
          <a:p>
            <a:pPr indent="-342900" defTabSz="912813">
              <a:lnSpc>
                <a:spcPct val="90000"/>
              </a:lnSpc>
              <a:buClrTx/>
            </a:pPr>
            <a:endParaRPr lang="en-US" sz="1800" dirty="0">
              <a:latin typeface="Calibri" pitchFamily="-72" charset="0"/>
            </a:endParaRPr>
          </a:p>
          <a:p>
            <a:pPr indent="-342900" defTabSz="912813">
              <a:lnSpc>
                <a:spcPct val="90000"/>
              </a:lnSpc>
              <a:buClrTx/>
            </a:pPr>
            <a:r>
              <a:rPr lang="en-US" sz="2200" dirty="0">
                <a:latin typeface="Calibri" pitchFamily="-72" charset="0"/>
              </a:rPr>
              <a:t>Record your thoughts on paper.</a:t>
            </a:r>
          </a:p>
          <a:p>
            <a:pPr marL="0" indent="0" defTabSz="912813">
              <a:lnSpc>
                <a:spcPct val="90000"/>
              </a:lnSpc>
              <a:buClrTx/>
              <a:buNone/>
            </a:pPr>
            <a:endParaRPr lang="en-US" sz="1800" dirty="0">
              <a:latin typeface="Calibri" pitchFamily="-72" charset="0"/>
            </a:endParaRPr>
          </a:p>
          <a:p>
            <a:pPr indent="-342900" defTabSz="912813">
              <a:lnSpc>
                <a:spcPct val="90000"/>
              </a:lnSpc>
              <a:buClrTx/>
            </a:pPr>
            <a:r>
              <a:rPr lang="en-US" sz="2200" dirty="0">
                <a:latin typeface="Calibri" pitchFamily="-72" charset="0"/>
              </a:rPr>
              <a:t>Appoint a spokesperson for your team.</a:t>
            </a:r>
            <a:endParaRPr lang="en-US" sz="2200" dirty="0"/>
          </a:p>
        </p:txBody>
      </p:sp>
      <p:sp>
        <p:nvSpPr>
          <p:cNvPr id="29699" name="Date Placeholder 3"/>
          <p:cNvSpPr txBox="1">
            <a:spLocks noGrp="1"/>
          </p:cNvSpPr>
          <p:nvPr/>
        </p:nvSpPr>
        <p:spPr bwMode="auto">
          <a:xfrm>
            <a:off x="0" y="6596063"/>
            <a:ext cx="3276600" cy="261937"/>
          </a:xfrm>
          <a:prstGeom prst="rect">
            <a:avLst/>
          </a:prstGeom>
          <a:noFill/>
          <a:ln w="9525">
            <a:noFill/>
            <a:miter lim="800000"/>
            <a:headEnd/>
            <a:tailEnd/>
          </a:ln>
        </p:spPr>
        <p:txBody>
          <a:bodyPr lIns="91432" tIns="45715" rIns="91432" bIns="45715" anchor="ctr">
            <a:prstTxWarp prst="textNoShape">
              <a:avLst/>
            </a:prstTxWarp>
          </a:bodyPr>
          <a:lstStyle/>
          <a:p>
            <a:pPr defTabSz="914400" eaLnBrk="0" hangingPunct="0"/>
            <a:endParaRPr lang="en-US" sz="1100" b="0">
              <a:solidFill>
                <a:srgbClr val="948A54"/>
              </a:solidFill>
              <a:latin typeface="Verdana" pitchFamily="-72" charset="0"/>
            </a:endParaRPr>
          </a:p>
        </p:txBody>
      </p:sp>
      <p:sp>
        <p:nvSpPr>
          <p:cNvPr id="2" name="Frame 1">
            <a:extLst>
              <a:ext uri="{FF2B5EF4-FFF2-40B4-BE49-F238E27FC236}">
                <a16:creationId xmlns:a16="http://schemas.microsoft.com/office/drawing/2014/main" id="{E8DAAC3E-9C2C-4237-9F53-45FCCEB3FDF5}"/>
              </a:ext>
            </a:extLst>
          </p:cNvPr>
          <p:cNvSpPr/>
          <p:nvPr/>
        </p:nvSpPr>
        <p:spPr>
          <a:xfrm>
            <a:off x="-157842" y="-59960"/>
            <a:ext cx="9459685" cy="7106332"/>
          </a:xfrm>
          <a:prstGeom prst="frame">
            <a:avLst>
              <a:gd name="adj1" fmla="val 16176"/>
            </a:avLst>
          </a:prstGeom>
          <a:solidFill>
            <a:srgbClr val="981F23"/>
          </a:solidFill>
          <a:ln>
            <a:solidFill>
              <a:srgbClr val="981F2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54DEBA29-DCAD-4BD5-8774-961474A8FAD8}"/>
              </a:ext>
            </a:extLst>
          </p:cNvPr>
          <p:cNvSpPr txBox="1"/>
          <p:nvPr/>
        </p:nvSpPr>
        <p:spPr>
          <a:xfrm>
            <a:off x="1147060" y="145462"/>
            <a:ext cx="6849880" cy="707886"/>
          </a:xfrm>
          <a:prstGeom prst="rect">
            <a:avLst/>
          </a:prstGeom>
          <a:noFill/>
        </p:spPr>
        <p:txBody>
          <a:bodyPr wrap="square" rtlCol="0">
            <a:spAutoFit/>
          </a:bodyPr>
          <a:lstStyle/>
          <a:p>
            <a:pPr algn="ctr"/>
            <a:r>
              <a:rPr lang="en-US" sz="4000" b="1" dirty="0">
                <a:solidFill>
                  <a:schemeClr val="bg1">
                    <a:lumMod val="65000"/>
                  </a:schemeClr>
                </a:solidFill>
                <a:latin typeface="+mj-lt"/>
              </a:rPr>
              <a:t>Pause for Team Discussion</a:t>
            </a:r>
          </a:p>
        </p:txBody>
      </p:sp>
      <p:sp>
        <p:nvSpPr>
          <p:cNvPr id="4" name="Footer Placeholder 1">
            <a:extLst>
              <a:ext uri="{FF2B5EF4-FFF2-40B4-BE49-F238E27FC236}">
                <a16:creationId xmlns:a16="http://schemas.microsoft.com/office/drawing/2014/main" id="{CB69276E-D2FB-A536-7DE2-874A9F8C9B39}"/>
              </a:ext>
            </a:extLst>
          </p:cNvPr>
          <p:cNvSpPr>
            <a:spLocks noGrp="1"/>
          </p:cNvSpPr>
          <p:nvPr>
            <p:ph type="ftr" sz="quarter" idx="11"/>
          </p:nvPr>
        </p:nvSpPr>
        <p:spPr>
          <a:xfrm>
            <a:off x="6862814" y="6454272"/>
            <a:ext cx="2223436" cy="365125"/>
          </a:xfrm>
        </p:spPr>
        <p:txBody>
          <a:bodyPr/>
          <a:lstStyle/>
          <a:p>
            <a:r>
              <a:rPr lang="en-US" dirty="0">
                <a:solidFill>
                  <a:srgbClr val="FFFFFF"/>
                </a:solidFill>
              </a:rPr>
              <a:t>© Ken Chapman and Associates, Inc.</a:t>
            </a:r>
          </a:p>
          <a:p>
            <a:r>
              <a:rPr lang="en-US" dirty="0">
                <a:solidFill>
                  <a:srgbClr val="FFFFFF"/>
                </a:solidFill>
              </a:rPr>
              <a:t>Not for use outside of McWane, Inc. </a:t>
            </a:r>
          </a:p>
        </p:txBody>
      </p:sp>
      <p:pic>
        <p:nvPicPr>
          <p:cNvPr id="5" name="Picture 4">
            <a:extLst>
              <a:ext uri="{FF2B5EF4-FFF2-40B4-BE49-F238E27FC236}">
                <a16:creationId xmlns:a16="http://schemas.microsoft.com/office/drawing/2014/main" id="{3AD4A459-5F0E-8455-371E-8B8D2EAF68A7}"/>
              </a:ext>
            </a:extLst>
          </p:cNvPr>
          <p:cNvPicPr>
            <a:picLocks noChangeAspect="1"/>
          </p:cNvPicPr>
          <p:nvPr/>
        </p:nvPicPr>
        <p:blipFill>
          <a:blip r:embed="rId3">
            <a:duotone>
              <a:schemeClr val="bg2">
                <a:shade val="45000"/>
                <a:satMod val="135000"/>
              </a:schemeClr>
              <a:prstClr val="white"/>
            </a:duotone>
          </a:blip>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5770311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id="{1DB77EB1-E5A0-4E32-ABFC-69DE87744AAD}"/>
              </a:ext>
            </a:extLst>
          </p:cNvPr>
          <p:cNvSpPr txBox="1">
            <a:spLocks noChangeArrowheads="1"/>
          </p:cNvSpPr>
          <p:nvPr/>
        </p:nvSpPr>
        <p:spPr bwMode="auto">
          <a:xfrm>
            <a:off x="384048" y="1828800"/>
            <a:ext cx="8229600" cy="41608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marL="0" indent="0" algn="ctr" defTabSz="914400" eaLnBrk="1" hangingPunct="1">
              <a:spcBef>
                <a:spcPts val="576"/>
              </a:spcBef>
              <a:buNone/>
            </a:pPr>
            <a:r>
              <a:rPr lang="en-US" dirty="0"/>
              <a:t>Quote #1</a:t>
            </a:r>
          </a:p>
          <a:p>
            <a:pPr marL="0" indent="0" algn="ctr" defTabSz="914400" eaLnBrk="1" hangingPunct="1">
              <a:spcBef>
                <a:spcPts val="576"/>
              </a:spcBef>
              <a:buNone/>
            </a:pPr>
            <a:endParaRPr lang="en-US" sz="1000" b="1" i="1" dirty="0"/>
          </a:p>
          <a:p>
            <a:pPr marL="0" indent="0" algn="ctr" eaLnBrk="1" hangingPunct="1">
              <a:spcBef>
                <a:spcPts val="576"/>
              </a:spcBef>
              <a:buNone/>
            </a:pPr>
            <a:r>
              <a:rPr lang="en-US" b="1" dirty="0">
                <a:cs typeface="Calibri"/>
              </a:rPr>
              <a:t>When we speak, we always run the risk of failing to communicate. Remove tone of voice, facial expression, and body language, and the failure rate rises. Emailing and texting may have added </a:t>
            </a:r>
            <a:r>
              <a:rPr lang="en-US" b="1" i="1" dirty="0">
                <a:cs typeface="Calibri"/>
              </a:rPr>
              <a:t>efficiency</a:t>
            </a:r>
            <a:r>
              <a:rPr lang="en-US" b="1" dirty="0">
                <a:cs typeface="Calibri"/>
              </a:rPr>
              <a:t> but not necessarily </a:t>
            </a:r>
            <a:r>
              <a:rPr lang="en-US" b="1" i="1" dirty="0">
                <a:cs typeface="Calibri"/>
              </a:rPr>
              <a:t>clarity</a:t>
            </a:r>
            <a:r>
              <a:rPr lang="en-US" b="1" dirty="0">
                <a:cs typeface="Calibri"/>
              </a:rPr>
              <a:t> to communication.</a:t>
            </a:r>
          </a:p>
          <a:p>
            <a:pPr marL="0" indent="0" algn="ctr" eaLnBrk="1" hangingPunct="1">
              <a:spcBef>
                <a:spcPts val="576"/>
              </a:spcBef>
              <a:buNone/>
            </a:pPr>
            <a:endParaRPr lang="en-US" sz="1400" b="1" i="1" dirty="0">
              <a:solidFill>
                <a:srgbClr val="000000"/>
              </a:solidFill>
              <a:cs typeface="Calibri"/>
            </a:endParaRPr>
          </a:p>
          <a:p>
            <a:pPr marL="0" indent="0" algn="r" eaLnBrk="1" hangingPunct="1">
              <a:spcBef>
                <a:spcPts val="576"/>
              </a:spcBef>
              <a:buNone/>
            </a:pPr>
            <a:r>
              <a:rPr lang="en-US" sz="1400" dirty="0">
                <a:solidFill>
                  <a:srgbClr val="000000"/>
                </a:solidFill>
                <a:cs typeface="Calibri"/>
              </a:rPr>
              <a:t>[Chapter 9, Page 94]</a:t>
            </a:r>
            <a:endParaRPr lang="en-US" sz="1400" dirty="0"/>
          </a:p>
        </p:txBody>
      </p:sp>
      <p:sp>
        <p:nvSpPr>
          <p:cNvPr id="9" name="Rectangle 2">
            <a:extLst>
              <a:ext uri="{FF2B5EF4-FFF2-40B4-BE49-F238E27FC236}">
                <a16:creationId xmlns:a16="http://schemas.microsoft.com/office/drawing/2014/main" id="{9E97A7C8-B78A-4ECE-94C4-5E2BAB8AB0B9}"/>
              </a:ext>
            </a:extLst>
          </p:cNvPr>
          <p:cNvSpPr txBox="1">
            <a:spLocks noChangeArrowheads="1"/>
          </p:cNvSpPr>
          <p:nvPr/>
        </p:nvSpPr>
        <p:spPr>
          <a:xfrm>
            <a:off x="82296" y="548640"/>
            <a:ext cx="8979408" cy="978408"/>
          </a:xfrm>
          <a:prstGeom prst="rect">
            <a:avLst/>
          </a:prstGeom>
        </p:spPr>
        <p:txBody>
          <a:bodyPr vert="horz" wrap="square" lIns="91440" tIns="45720" rIns="91440" bIns="45720" numCol="1" rtlCol="0" anchor="ctr" anchorCtr="0" compatLnSpc="1">
            <a:prstTxWarp prst="textNoShape">
              <a:avLst/>
            </a:prstTxWarp>
            <a:normAutofit fontScale="97500"/>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eaLnBrk="1" hangingPunct="1">
              <a:lnSpc>
                <a:spcPct val="90000"/>
              </a:lnSpc>
            </a:pPr>
            <a:r>
              <a:rPr lang="en-US" sz="2500" b="1" dirty="0">
                <a:solidFill>
                  <a:schemeClr val="accent6"/>
                </a:solidFill>
                <a:latin typeface="Calibri" pitchFamily="-72" charset="0"/>
              </a:rPr>
              <a:t>The Leader’s Code</a:t>
            </a:r>
            <a:br>
              <a:rPr lang="en-US" sz="3200" b="1" dirty="0">
                <a:solidFill>
                  <a:schemeClr val="hlink"/>
                </a:solidFill>
                <a:latin typeface="Calibri" pitchFamily="-72" charset="0"/>
              </a:rPr>
            </a:br>
            <a:r>
              <a:rPr lang="en-US" sz="3700" b="1" i="1" dirty="0">
                <a:solidFill>
                  <a:srgbClr val="981F23"/>
                </a:solidFill>
                <a:latin typeface="Calibri" pitchFamily="-72" charset="0"/>
              </a:rPr>
              <a:t>The Green Porsche</a:t>
            </a:r>
            <a:endParaRPr lang="en-US" sz="4000" b="1" i="1" dirty="0">
              <a:solidFill>
                <a:srgbClr val="981F23"/>
              </a:solidFill>
              <a:latin typeface="Calibri" pitchFamily="-72" charset="0"/>
            </a:endParaRPr>
          </a:p>
        </p:txBody>
      </p:sp>
      <p:sp>
        <p:nvSpPr>
          <p:cNvPr id="4" name="Footer Placeholder 1">
            <a:extLst>
              <a:ext uri="{FF2B5EF4-FFF2-40B4-BE49-F238E27FC236}">
                <a16:creationId xmlns:a16="http://schemas.microsoft.com/office/drawing/2014/main" id="{0A286FE8-4EB3-AB9D-1199-AFCE1E145481}"/>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5" name="Picture 4">
            <a:extLst>
              <a:ext uri="{FF2B5EF4-FFF2-40B4-BE49-F238E27FC236}">
                <a16:creationId xmlns:a16="http://schemas.microsoft.com/office/drawing/2014/main" id="{3647451E-2A9B-1657-B03D-5BE04385A438}"/>
              </a:ext>
            </a:extLst>
          </p:cNvPr>
          <p:cNvPicPr>
            <a:picLocks noChangeAspect="1"/>
          </p:cNvPicPr>
          <p:nvPr/>
        </p:nvPicPr>
        <p:blipFill>
          <a:blip r:embed="rId3"/>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4210415067"/>
      </p:ext>
    </p:extLst>
  </p:cSld>
  <p:clrMapOvr>
    <a:masterClrMapping/>
  </p:clrMapOvr>
  <p:transition spd="med">
    <p:circl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id="{1DB77EB1-E5A0-4E32-ABFC-69DE87744AAD}"/>
              </a:ext>
            </a:extLst>
          </p:cNvPr>
          <p:cNvSpPr txBox="1">
            <a:spLocks noChangeArrowheads="1"/>
          </p:cNvSpPr>
          <p:nvPr/>
        </p:nvSpPr>
        <p:spPr bwMode="auto">
          <a:xfrm>
            <a:off x="384048" y="1828800"/>
            <a:ext cx="8229600" cy="41608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marL="0" indent="0" algn="ctr" defTabSz="914400" eaLnBrk="1" hangingPunct="1">
              <a:spcBef>
                <a:spcPts val="576"/>
              </a:spcBef>
              <a:buNone/>
            </a:pPr>
            <a:r>
              <a:rPr lang="en-US" dirty="0"/>
              <a:t>Quote #2</a:t>
            </a:r>
          </a:p>
          <a:p>
            <a:pPr marL="0" indent="0" algn="ctr" defTabSz="914400" eaLnBrk="1" hangingPunct="1">
              <a:spcBef>
                <a:spcPts val="576"/>
              </a:spcBef>
              <a:buNone/>
            </a:pPr>
            <a:endParaRPr lang="en-US" sz="1000" b="1" i="1" dirty="0"/>
          </a:p>
          <a:p>
            <a:pPr marL="0" indent="0" algn="ctr" eaLnBrk="1" hangingPunct="1">
              <a:spcBef>
                <a:spcPts val="576"/>
              </a:spcBef>
              <a:buNone/>
            </a:pPr>
            <a:r>
              <a:rPr lang="en-US" b="1" dirty="0">
                <a:cs typeface="Calibri"/>
              </a:rPr>
              <a:t>By placing themselves in a team member’s shoes, leaders will begin to see the role emotions play in communication. This is called </a:t>
            </a:r>
            <a:r>
              <a:rPr lang="en-US" b="1" i="1" dirty="0">
                <a:cs typeface="Calibri"/>
              </a:rPr>
              <a:t>empathy</a:t>
            </a:r>
            <a:r>
              <a:rPr lang="en-US" b="1" dirty="0">
                <a:cs typeface="Calibri"/>
              </a:rPr>
              <a:t> and is a quality that can be developed by taking a genuine interest in other people. Empathy should not be confused with granting your approval, extending sympathy, or simply agreeing with another person’s point of view.</a:t>
            </a:r>
          </a:p>
          <a:p>
            <a:pPr marL="0" indent="0" algn="ctr" eaLnBrk="1" hangingPunct="1">
              <a:spcBef>
                <a:spcPts val="576"/>
              </a:spcBef>
              <a:buNone/>
            </a:pPr>
            <a:r>
              <a:rPr lang="en-US" sz="1400" b="1" i="1" dirty="0">
                <a:solidFill>
                  <a:srgbClr val="000000"/>
                </a:solidFill>
                <a:cs typeface="Calibri"/>
              </a:rPr>
              <a:t> </a:t>
            </a:r>
          </a:p>
          <a:p>
            <a:pPr marL="0" indent="0" algn="r" eaLnBrk="1" hangingPunct="1">
              <a:spcBef>
                <a:spcPts val="576"/>
              </a:spcBef>
              <a:buNone/>
            </a:pPr>
            <a:r>
              <a:rPr lang="en-US" sz="1400" dirty="0">
                <a:solidFill>
                  <a:srgbClr val="000000"/>
                </a:solidFill>
                <a:cs typeface="Calibri"/>
              </a:rPr>
              <a:t>[Chapter 9, Page 96]</a:t>
            </a:r>
            <a:endParaRPr lang="en-US" sz="1400" dirty="0"/>
          </a:p>
        </p:txBody>
      </p:sp>
      <p:sp>
        <p:nvSpPr>
          <p:cNvPr id="9" name="Rectangle 2">
            <a:extLst>
              <a:ext uri="{FF2B5EF4-FFF2-40B4-BE49-F238E27FC236}">
                <a16:creationId xmlns:a16="http://schemas.microsoft.com/office/drawing/2014/main" id="{9E97A7C8-B78A-4ECE-94C4-5E2BAB8AB0B9}"/>
              </a:ext>
            </a:extLst>
          </p:cNvPr>
          <p:cNvSpPr txBox="1">
            <a:spLocks noChangeArrowheads="1"/>
          </p:cNvSpPr>
          <p:nvPr/>
        </p:nvSpPr>
        <p:spPr>
          <a:xfrm>
            <a:off x="82296" y="548640"/>
            <a:ext cx="8979408" cy="978408"/>
          </a:xfrm>
          <a:prstGeom prst="rect">
            <a:avLst/>
          </a:prstGeom>
        </p:spPr>
        <p:txBody>
          <a:bodyPr vert="horz" wrap="square" lIns="91440" tIns="45720" rIns="91440" bIns="45720" numCol="1" rtlCol="0" anchor="ctr" anchorCtr="0" compatLnSpc="1">
            <a:prstTxWarp prst="textNoShape">
              <a:avLst/>
            </a:prstTxWarp>
            <a:normAutofit fontScale="97500"/>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eaLnBrk="1" hangingPunct="1">
              <a:lnSpc>
                <a:spcPct val="90000"/>
              </a:lnSpc>
            </a:pPr>
            <a:r>
              <a:rPr lang="en-US" sz="2500" b="1" dirty="0">
                <a:solidFill>
                  <a:schemeClr val="accent6"/>
                </a:solidFill>
                <a:latin typeface="Calibri" pitchFamily="-72" charset="0"/>
              </a:rPr>
              <a:t>The Leader’s Code</a:t>
            </a:r>
            <a:br>
              <a:rPr lang="en-US" sz="3200" b="1" dirty="0">
                <a:solidFill>
                  <a:schemeClr val="hlink"/>
                </a:solidFill>
                <a:latin typeface="Calibri" pitchFamily="-72" charset="0"/>
              </a:rPr>
            </a:br>
            <a:r>
              <a:rPr lang="en-US" sz="3700" b="1" i="1" dirty="0">
                <a:solidFill>
                  <a:srgbClr val="981F23"/>
                </a:solidFill>
                <a:latin typeface="Calibri" pitchFamily="-72" charset="0"/>
              </a:rPr>
              <a:t>The Green Porsche</a:t>
            </a:r>
            <a:endParaRPr lang="en-US" sz="4000" b="1" i="1" dirty="0">
              <a:solidFill>
                <a:srgbClr val="981F23"/>
              </a:solidFill>
              <a:latin typeface="Calibri" pitchFamily="-72" charset="0"/>
            </a:endParaRPr>
          </a:p>
        </p:txBody>
      </p:sp>
      <p:sp>
        <p:nvSpPr>
          <p:cNvPr id="4" name="Footer Placeholder 1">
            <a:extLst>
              <a:ext uri="{FF2B5EF4-FFF2-40B4-BE49-F238E27FC236}">
                <a16:creationId xmlns:a16="http://schemas.microsoft.com/office/drawing/2014/main" id="{125C56E2-DA61-4211-E2A2-21CFE7F8D9D2}"/>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5" name="Picture 4">
            <a:extLst>
              <a:ext uri="{FF2B5EF4-FFF2-40B4-BE49-F238E27FC236}">
                <a16:creationId xmlns:a16="http://schemas.microsoft.com/office/drawing/2014/main" id="{C0AAA728-EC52-D639-7F0B-8DAB8711676B}"/>
              </a:ext>
            </a:extLst>
          </p:cNvPr>
          <p:cNvPicPr>
            <a:picLocks noChangeAspect="1"/>
          </p:cNvPicPr>
          <p:nvPr/>
        </p:nvPicPr>
        <p:blipFill>
          <a:blip r:embed="rId3"/>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413783452"/>
      </p:ext>
    </p:extLst>
  </p:cSld>
  <p:clrMapOvr>
    <a:masterClrMapping/>
  </p:clrMapOvr>
  <p:transition spd="med">
    <p:circl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id="{1DB77EB1-E5A0-4E32-ABFC-69DE87744AAD}"/>
              </a:ext>
            </a:extLst>
          </p:cNvPr>
          <p:cNvSpPr txBox="1">
            <a:spLocks noChangeArrowheads="1"/>
          </p:cNvSpPr>
          <p:nvPr/>
        </p:nvSpPr>
        <p:spPr bwMode="auto">
          <a:xfrm>
            <a:off x="384048" y="1828800"/>
            <a:ext cx="8229600" cy="41608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lnSpcReduction="10000"/>
          </a:bodyPr>
          <a:lst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marL="0" indent="0" algn="ctr" defTabSz="914400" eaLnBrk="1" hangingPunct="1">
              <a:spcBef>
                <a:spcPts val="576"/>
              </a:spcBef>
              <a:buNone/>
            </a:pPr>
            <a:r>
              <a:rPr lang="en-US" dirty="0"/>
              <a:t>Quote #3</a:t>
            </a:r>
            <a:endParaRPr lang="en-US" dirty="0">
              <a:solidFill>
                <a:schemeClr val="tx1"/>
              </a:solidFill>
            </a:endParaRPr>
          </a:p>
          <a:p>
            <a:pPr marL="0" indent="0" algn="ctr" defTabSz="914400" eaLnBrk="1" hangingPunct="1">
              <a:spcBef>
                <a:spcPts val="576"/>
              </a:spcBef>
              <a:buNone/>
            </a:pPr>
            <a:endParaRPr lang="en-US" sz="1000" b="1" dirty="0">
              <a:solidFill>
                <a:schemeClr val="tx1"/>
              </a:solidFill>
            </a:endParaRPr>
          </a:p>
          <a:p>
            <a:pPr marL="0" indent="0" algn="ctr" eaLnBrk="1" hangingPunct="1">
              <a:spcBef>
                <a:spcPts val="576"/>
              </a:spcBef>
              <a:buNone/>
            </a:pPr>
            <a:r>
              <a:rPr lang="en-US" b="1" dirty="0">
                <a:cs typeface="Calibri"/>
              </a:rPr>
              <a:t>Many people think being able to speak well is the most important of all communication skills…. </a:t>
            </a:r>
          </a:p>
          <a:p>
            <a:pPr marL="0" indent="0" algn="ctr" eaLnBrk="1" hangingPunct="1">
              <a:spcBef>
                <a:spcPts val="576"/>
              </a:spcBef>
              <a:buNone/>
            </a:pPr>
            <a:r>
              <a:rPr lang="en-US" b="1" dirty="0">
                <a:cs typeface="Calibri"/>
              </a:rPr>
              <a:t>Listening, on the other hand, tends to take second place, if any place at all. Without taking away from the importance of good verbal skills, leaders who develop their listening skills benefit a great deal. As the old saying goes, “nature has given us two ears, but only one mouth.” This may be nature’s way of telling us we should listen more than we speak.</a:t>
            </a:r>
          </a:p>
          <a:p>
            <a:pPr marL="0" indent="0" algn="ctr" eaLnBrk="1" hangingPunct="1">
              <a:spcBef>
                <a:spcPts val="576"/>
              </a:spcBef>
              <a:buNone/>
            </a:pPr>
            <a:endParaRPr lang="en-US" sz="1400" b="1" dirty="0">
              <a:solidFill>
                <a:srgbClr val="000000"/>
              </a:solidFill>
              <a:cs typeface="Calibri"/>
            </a:endParaRPr>
          </a:p>
          <a:p>
            <a:pPr marL="0" indent="0" algn="r" eaLnBrk="1" hangingPunct="1">
              <a:spcBef>
                <a:spcPts val="576"/>
              </a:spcBef>
              <a:buNone/>
            </a:pPr>
            <a:r>
              <a:rPr lang="en-US" sz="1400" dirty="0">
                <a:solidFill>
                  <a:srgbClr val="000000"/>
                </a:solidFill>
                <a:cs typeface="Calibri"/>
              </a:rPr>
              <a:t>[Chapter 9, Page 97]</a:t>
            </a:r>
            <a:endParaRPr lang="en-US" sz="1400" b="1" dirty="0">
              <a:solidFill>
                <a:schemeClr val="tx1"/>
              </a:solidFill>
            </a:endParaRPr>
          </a:p>
        </p:txBody>
      </p:sp>
      <p:sp>
        <p:nvSpPr>
          <p:cNvPr id="7" name="Rectangle 2">
            <a:extLst>
              <a:ext uri="{FF2B5EF4-FFF2-40B4-BE49-F238E27FC236}">
                <a16:creationId xmlns:a16="http://schemas.microsoft.com/office/drawing/2014/main" id="{84ED36ED-5592-4E97-AEB3-468C23A83473}"/>
              </a:ext>
            </a:extLst>
          </p:cNvPr>
          <p:cNvSpPr txBox="1">
            <a:spLocks noChangeArrowheads="1"/>
          </p:cNvSpPr>
          <p:nvPr/>
        </p:nvSpPr>
        <p:spPr>
          <a:xfrm>
            <a:off x="82296" y="548640"/>
            <a:ext cx="8979408" cy="978408"/>
          </a:xfrm>
          <a:prstGeom prst="rect">
            <a:avLst/>
          </a:prstGeom>
        </p:spPr>
        <p:txBody>
          <a:bodyPr vert="horz" wrap="square" lIns="91440" tIns="45720" rIns="91440" bIns="45720" numCol="1" rtlCol="0" anchor="ctr" anchorCtr="0" compatLnSpc="1">
            <a:prstTxWarp prst="textNoShape">
              <a:avLst/>
            </a:prstTxWarp>
            <a:normAutofit fontScale="97500"/>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eaLnBrk="1" hangingPunct="1">
              <a:lnSpc>
                <a:spcPct val="90000"/>
              </a:lnSpc>
            </a:pPr>
            <a:r>
              <a:rPr lang="en-US" sz="2500" b="1" dirty="0">
                <a:solidFill>
                  <a:schemeClr val="accent6"/>
                </a:solidFill>
                <a:latin typeface="Calibri" pitchFamily="-72" charset="0"/>
              </a:rPr>
              <a:t>The Leader’s Code</a:t>
            </a:r>
            <a:br>
              <a:rPr lang="en-US" sz="3200" b="1" dirty="0">
                <a:solidFill>
                  <a:schemeClr val="hlink"/>
                </a:solidFill>
                <a:latin typeface="Calibri" pitchFamily="-72" charset="0"/>
              </a:rPr>
            </a:br>
            <a:r>
              <a:rPr lang="en-US" sz="3700" b="1" i="1" dirty="0">
                <a:solidFill>
                  <a:srgbClr val="981F23"/>
                </a:solidFill>
                <a:latin typeface="Calibri" pitchFamily="-72" charset="0"/>
              </a:rPr>
              <a:t>The Green Porsche</a:t>
            </a:r>
            <a:endParaRPr lang="en-US" sz="4000" b="1" i="1" dirty="0">
              <a:solidFill>
                <a:srgbClr val="981F23"/>
              </a:solidFill>
              <a:latin typeface="Calibri" pitchFamily="-72" charset="0"/>
            </a:endParaRPr>
          </a:p>
        </p:txBody>
      </p:sp>
      <p:sp>
        <p:nvSpPr>
          <p:cNvPr id="2" name="Footer Placeholder 1">
            <a:extLst>
              <a:ext uri="{FF2B5EF4-FFF2-40B4-BE49-F238E27FC236}">
                <a16:creationId xmlns:a16="http://schemas.microsoft.com/office/drawing/2014/main" id="{32E372E2-8561-03DC-80DE-FE3AD23DFEBD}"/>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3" name="Picture 2">
            <a:extLst>
              <a:ext uri="{FF2B5EF4-FFF2-40B4-BE49-F238E27FC236}">
                <a16:creationId xmlns:a16="http://schemas.microsoft.com/office/drawing/2014/main" id="{DBFC8075-3A33-62BA-4CD7-8F6A30276479}"/>
              </a:ext>
            </a:extLst>
          </p:cNvPr>
          <p:cNvPicPr>
            <a:picLocks noChangeAspect="1"/>
          </p:cNvPicPr>
          <p:nvPr/>
        </p:nvPicPr>
        <p:blipFill>
          <a:blip r:embed="rId3"/>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3084099098"/>
      </p:ext>
    </p:extLst>
  </p:cSld>
  <p:clrMapOvr>
    <a:masterClrMapping/>
  </p:clrMapOvr>
  <p:transition spd="med">
    <p:circl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id="{1DB77EB1-E5A0-4E32-ABFC-69DE87744AAD}"/>
              </a:ext>
            </a:extLst>
          </p:cNvPr>
          <p:cNvSpPr txBox="1">
            <a:spLocks noChangeArrowheads="1"/>
          </p:cNvSpPr>
          <p:nvPr/>
        </p:nvSpPr>
        <p:spPr bwMode="auto">
          <a:xfrm>
            <a:off x="384048" y="1828799"/>
            <a:ext cx="8229600" cy="4709161"/>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marL="0" indent="0" algn="ctr" defTabSz="914400" eaLnBrk="1" hangingPunct="1">
              <a:spcBef>
                <a:spcPts val="576"/>
              </a:spcBef>
              <a:buNone/>
            </a:pPr>
            <a:r>
              <a:rPr lang="en-US" dirty="0"/>
              <a:t>Quote #4</a:t>
            </a:r>
            <a:endParaRPr lang="en-US" b="1" dirty="0">
              <a:solidFill>
                <a:schemeClr val="tx1"/>
              </a:solidFill>
            </a:endParaRPr>
          </a:p>
          <a:p>
            <a:pPr marL="0" indent="0" algn="ctr" defTabSz="914400" eaLnBrk="1" hangingPunct="1">
              <a:spcBef>
                <a:spcPts val="576"/>
              </a:spcBef>
              <a:buNone/>
            </a:pPr>
            <a:endParaRPr lang="en-US" sz="1000" b="1" dirty="0">
              <a:solidFill>
                <a:schemeClr val="tx1"/>
              </a:solidFill>
            </a:endParaRPr>
          </a:p>
          <a:p>
            <a:pPr marL="0" indent="0" algn="ctr" eaLnBrk="1" hangingPunct="1">
              <a:spcBef>
                <a:spcPts val="576"/>
              </a:spcBef>
              <a:buNone/>
            </a:pPr>
            <a:r>
              <a:rPr lang="en-US" b="1" dirty="0">
                <a:cs typeface="Calibri"/>
              </a:rPr>
              <a:t>Open listening is listening to build trust. Here we listen openly, listen to learn, suspend auto drive, and listen without judgment. What exactly does </a:t>
            </a:r>
            <a:r>
              <a:rPr lang="en-US" b="1" i="1" dirty="0">
                <a:cs typeface="Calibri"/>
              </a:rPr>
              <a:t>listen to learn </a:t>
            </a:r>
            <a:r>
              <a:rPr lang="en-US" b="1" dirty="0">
                <a:cs typeface="Calibri"/>
              </a:rPr>
              <a:t>mean? </a:t>
            </a:r>
            <a:r>
              <a:rPr lang="en-US" b="1">
                <a:cs typeface="Calibri"/>
              </a:rPr>
              <a:t>… </a:t>
            </a:r>
          </a:p>
          <a:p>
            <a:pPr marL="0" indent="0" algn="ctr" eaLnBrk="1" hangingPunct="1">
              <a:spcBef>
                <a:spcPts val="576"/>
              </a:spcBef>
              <a:buNone/>
            </a:pPr>
            <a:r>
              <a:rPr lang="en-US" b="1">
                <a:cs typeface="Calibri"/>
              </a:rPr>
              <a:t>Listening </a:t>
            </a:r>
            <a:r>
              <a:rPr lang="en-US" b="1" dirty="0">
                <a:cs typeface="Calibri"/>
              </a:rPr>
              <a:t>to learn in this context means listening for only one thing: a better understanding of where the other person is coming from.</a:t>
            </a:r>
          </a:p>
          <a:p>
            <a:pPr marL="0" indent="0" algn="ctr" eaLnBrk="1" hangingPunct="1">
              <a:spcBef>
                <a:spcPts val="576"/>
              </a:spcBef>
              <a:buNone/>
            </a:pPr>
            <a:endParaRPr lang="en-US" sz="1400" b="1" dirty="0">
              <a:solidFill>
                <a:srgbClr val="000000"/>
              </a:solidFill>
              <a:cs typeface="Calibri"/>
            </a:endParaRPr>
          </a:p>
          <a:p>
            <a:pPr marL="0" indent="0" algn="r" eaLnBrk="1" hangingPunct="1">
              <a:spcBef>
                <a:spcPts val="576"/>
              </a:spcBef>
              <a:buNone/>
            </a:pPr>
            <a:r>
              <a:rPr lang="en-US" sz="1400" dirty="0">
                <a:solidFill>
                  <a:srgbClr val="000000"/>
                </a:solidFill>
                <a:cs typeface="Calibri"/>
              </a:rPr>
              <a:t>[Chapter 9, Page 99]</a:t>
            </a:r>
            <a:endParaRPr lang="en-US" sz="1000" b="1" dirty="0">
              <a:solidFill>
                <a:schemeClr val="tx1"/>
              </a:solidFill>
            </a:endParaRPr>
          </a:p>
        </p:txBody>
      </p:sp>
      <p:sp>
        <p:nvSpPr>
          <p:cNvPr id="7" name="Rectangle 2">
            <a:extLst>
              <a:ext uri="{FF2B5EF4-FFF2-40B4-BE49-F238E27FC236}">
                <a16:creationId xmlns:a16="http://schemas.microsoft.com/office/drawing/2014/main" id="{0BEC318B-708D-4852-B90F-574E2162EA38}"/>
              </a:ext>
            </a:extLst>
          </p:cNvPr>
          <p:cNvSpPr txBox="1">
            <a:spLocks noChangeArrowheads="1"/>
          </p:cNvSpPr>
          <p:nvPr/>
        </p:nvSpPr>
        <p:spPr>
          <a:xfrm>
            <a:off x="82296" y="548640"/>
            <a:ext cx="8979408" cy="978408"/>
          </a:xfrm>
          <a:prstGeom prst="rect">
            <a:avLst/>
          </a:prstGeom>
        </p:spPr>
        <p:txBody>
          <a:bodyPr vert="horz" wrap="square" lIns="91440" tIns="45720" rIns="91440" bIns="45720" numCol="1" rtlCol="0" anchor="ctr" anchorCtr="0" compatLnSpc="1">
            <a:prstTxWarp prst="textNoShape">
              <a:avLst/>
            </a:prstTxWarp>
            <a:normAutofit fontScale="97500"/>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eaLnBrk="1" hangingPunct="1">
              <a:lnSpc>
                <a:spcPct val="90000"/>
              </a:lnSpc>
            </a:pPr>
            <a:r>
              <a:rPr lang="en-US" sz="2500" b="1" dirty="0">
                <a:solidFill>
                  <a:schemeClr val="accent6"/>
                </a:solidFill>
                <a:latin typeface="Calibri" pitchFamily="-72" charset="0"/>
              </a:rPr>
              <a:t>The Leader’s Code</a:t>
            </a:r>
            <a:br>
              <a:rPr lang="en-US" sz="3200" b="1" dirty="0">
                <a:solidFill>
                  <a:schemeClr val="hlink"/>
                </a:solidFill>
                <a:latin typeface="Calibri" pitchFamily="-72" charset="0"/>
              </a:rPr>
            </a:br>
            <a:r>
              <a:rPr lang="en-US" sz="3700" b="1" i="1" dirty="0">
                <a:solidFill>
                  <a:srgbClr val="981F23"/>
                </a:solidFill>
                <a:latin typeface="Calibri" pitchFamily="-72" charset="0"/>
              </a:rPr>
              <a:t>The Green Porsche</a:t>
            </a:r>
            <a:endParaRPr lang="en-US" sz="4000" b="1" i="1" dirty="0">
              <a:solidFill>
                <a:srgbClr val="981F23"/>
              </a:solidFill>
              <a:latin typeface="Calibri" pitchFamily="-72" charset="0"/>
            </a:endParaRPr>
          </a:p>
        </p:txBody>
      </p:sp>
      <p:sp>
        <p:nvSpPr>
          <p:cNvPr id="2" name="Footer Placeholder 1">
            <a:extLst>
              <a:ext uri="{FF2B5EF4-FFF2-40B4-BE49-F238E27FC236}">
                <a16:creationId xmlns:a16="http://schemas.microsoft.com/office/drawing/2014/main" id="{15571347-314B-C133-6097-86347B0737EF}"/>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3" name="Picture 2">
            <a:extLst>
              <a:ext uri="{FF2B5EF4-FFF2-40B4-BE49-F238E27FC236}">
                <a16:creationId xmlns:a16="http://schemas.microsoft.com/office/drawing/2014/main" id="{96748ADC-12F0-824F-E98C-8D03C4F8CF19}"/>
              </a:ext>
            </a:extLst>
          </p:cNvPr>
          <p:cNvPicPr>
            <a:picLocks noChangeAspect="1"/>
          </p:cNvPicPr>
          <p:nvPr/>
        </p:nvPicPr>
        <p:blipFill>
          <a:blip r:embed="rId3"/>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2238352038"/>
      </p:ext>
    </p:extLst>
  </p:cSld>
  <p:clrMapOvr>
    <a:masterClrMapping/>
  </p:clrMapOvr>
  <p:transition spd="med">
    <p:circl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id="{1DB77EB1-E5A0-4E32-ABFC-69DE87744AAD}"/>
              </a:ext>
            </a:extLst>
          </p:cNvPr>
          <p:cNvSpPr txBox="1">
            <a:spLocks noChangeArrowheads="1"/>
          </p:cNvSpPr>
          <p:nvPr/>
        </p:nvSpPr>
        <p:spPr bwMode="auto">
          <a:xfrm>
            <a:off x="384048" y="1828799"/>
            <a:ext cx="8229600" cy="4709161"/>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marL="0" indent="0" algn="ctr" defTabSz="914400" eaLnBrk="1" hangingPunct="1">
              <a:spcBef>
                <a:spcPts val="576"/>
              </a:spcBef>
              <a:buNone/>
            </a:pPr>
            <a:r>
              <a:rPr lang="en-US" dirty="0"/>
              <a:t>Quote #5</a:t>
            </a:r>
            <a:endParaRPr lang="en-US" b="1" dirty="0">
              <a:solidFill>
                <a:schemeClr val="tx1"/>
              </a:solidFill>
            </a:endParaRPr>
          </a:p>
          <a:p>
            <a:pPr marL="0" indent="0" algn="ctr" defTabSz="914400" eaLnBrk="1" hangingPunct="1">
              <a:spcBef>
                <a:spcPts val="576"/>
              </a:spcBef>
              <a:buNone/>
            </a:pPr>
            <a:endParaRPr lang="en-US" sz="1000" b="1" dirty="0">
              <a:solidFill>
                <a:schemeClr val="tx1"/>
              </a:solidFill>
            </a:endParaRPr>
          </a:p>
          <a:p>
            <a:pPr marL="0" indent="0" algn="ctr" eaLnBrk="1" hangingPunct="1">
              <a:spcBef>
                <a:spcPts val="576"/>
              </a:spcBef>
              <a:buNone/>
            </a:pPr>
            <a:r>
              <a:rPr lang="en-US" b="1" dirty="0">
                <a:cs typeface="Calibri"/>
              </a:rPr>
              <a:t>One of the biggest barriers to listening is that many of us have learned how </a:t>
            </a:r>
            <a:r>
              <a:rPr lang="en-US" b="1" i="1" dirty="0">
                <a:cs typeface="Calibri"/>
              </a:rPr>
              <a:t>not</a:t>
            </a:r>
            <a:r>
              <a:rPr lang="en-US" b="1" dirty="0">
                <a:cs typeface="Calibri"/>
              </a:rPr>
              <a:t> to listen. It is a way to survive in the noisy world around us. We select what gets our attention. </a:t>
            </a:r>
            <a:r>
              <a:rPr lang="en-US" b="1">
                <a:cs typeface="Calibri"/>
              </a:rPr>
              <a:t>We sometimes </a:t>
            </a:r>
            <a:r>
              <a:rPr lang="en-US" b="1" dirty="0">
                <a:cs typeface="Calibri"/>
              </a:rPr>
              <a:t>forget to tune in again, even when we should, since tuning out is a natural and comfortable habit. Listening is work, but it is worth the effort.</a:t>
            </a:r>
          </a:p>
          <a:p>
            <a:pPr marL="0" indent="0" algn="ctr" eaLnBrk="1" hangingPunct="1">
              <a:spcBef>
                <a:spcPts val="576"/>
              </a:spcBef>
              <a:buNone/>
            </a:pPr>
            <a:endParaRPr lang="en-US" sz="1400" b="1" dirty="0">
              <a:solidFill>
                <a:srgbClr val="000000"/>
              </a:solidFill>
              <a:cs typeface="Calibri"/>
            </a:endParaRPr>
          </a:p>
          <a:p>
            <a:pPr marL="0" indent="0" algn="r" eaLnBrk="1" hangingPunct="1">
              <a:spcBef>
                <a:spcPts val="576"/>
              </a:spcBef>
              <a:buNone/>
            </a:pPr>
            <a:r>
              <a:rPr lang="en-US" sz="1400" dirty="0">
                <a:solidFill>
                  <a:srgbClr val="000000"/>
                </a:solidFill>
                <a:cs typeface="Calibri"/>
              </a:rPr>
              <a:t>[Chapter 9, Page 99]</a:t>
            </a:r>
            <a:endParaRPr lang="en-US" sz="1000" b="1" dirty="0">
              <a:solidFill>
                <a:schemeClr val="tx1"/>
              </a:solidFill>
            </a:endParaRPr>
          </a:p>
        </p:txBody>
      </p:sp>
      <p:sp>
        <p:nvSpPr>
          <p:cNvPr id="7" name="Rectangle 2">
            <a:extLst>
              <a:ext uri="{FF2B5EF4-FFF2-40B4-BE49-F238E27FC236}">
                <a16:creationId xmlns:a16="http://schemas.microsoft.com/office/drawing/2014/main" id="{0BEC318B-708D-4852-B90F-574E2162EA38}"/>
              </a:ext>
            </a:extLst>
          </p:cNvPr>
          <p:cNvSpPr txBox="1">
            <a:spLocks noChangeArrowheads="1"/>
          </p:cNvSpPr>
          <p:nvPr/>
        </p:nvSpPr>
        <p:spPr>
          <a:xfrm>
            <a:off x="82296" y="548640"/>
            <a:ext cx="8979408" cy="978408"/>
          </a:xfrm>
          <a:prstGeom prst="rect">
            <a:avLst/>
          </a:prstGeom>
        </p:spPr>
        <p:txBody>
          <a:bodyPr vert="horz" wrap="square" lIns="91440" tIns="45720" rIns="91440" bIns="45720" numCol="1" rtlCol="0" anchor="ctr" anchorCtr="0" compatLnSpc="1">
            <a:prstTxWarp prst="textNoShape">
              <a:avLst/>
            </a:prstTxWarp>
            <a:normAutofit fontScale="97500"/>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eaLnBrk="1" hangingPunct="1">
              <a:lnSpc>
                <a:spcPct val="90000"/>
              </a:lnSpc>
            </a:pPr>
            <a:r>
              <a:rPr lang="en-US" sz="2500" b="1" dirty="0">
                <a:solidFill>
                  <a:schemeClr val="accent6"/>
                </a:solidFill>
                <a:latin typeface="Calibri" pitchFamily="-72" charset="0"/>
              </a:rPr>
              <a:t>The Leader’s Code</a:t>
            </a:r>
            <a:br>
              <a:rPr lang="en-US" sz="3200" b="1" dirty="0">
                <a:solidFill>
                  <a:schemeClr val="hlink"/>
                </a:solidFill>
                <a:latin typeface="Calibri" pitchFamily="-72" charset="0"/>
              </a:rPr>
            </a:br>
            <a:r>
              <a:rPr lang="en-US" sz="3700" b="1" i="1" dirty="0">
                <a:solidFill>
                  <a:srgbClr val="981F23"/>
                </a:solidFill>
                <a:latin typeface="Calibri" pitchFamily="-72" charset="0"/>
              </a:rPr>
              <a:t>The Green Porsche</a:t>
            </a:r>
            <a:endParaRPr lang="en-US" sz="4000" b="1" i="1" dirty="0">
              <a:solidFill>
                <a:srgbClr val="981F23"/>
              </a:solidFill>
              <a:latin typeface="Calibri" pitchFamily="-72" charset="0"/>
            </a:endParaRPr>
          </a:p>
        </p:txBody>
      </p:sp>
      <p:sp>
        <p:nvSpPr>
          <p:cNvPr id="2" name="Footer Placeholder 1">
            <a:extLst>
              <a:ext uri="{FF2B5EF4-FFF2-40B4-BE49-F238E27FC236}">
                <a16:creationId xmlns:a16="http://schemas.microsoft.com/office/drawing/2014/main" id="{913C3DAE-394D-33B7-67E9-79826420963C}"/>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3" name="Picture 2">
            <a:extLst>
              <a:ext uri="{FF2B5EF4-FFF2-40B4-BE49-F238E27FC236}">
                <a16:creationId xmlns:a16="http://schemas.microsoft.com/office/drawing/2014/main" id="{587F1088-7A5A-E68D-B0F0-F23051F583B6}"/>
              </a:ext>
            </a:extLst>
          </p:cNvPr>
          <p:cNvPicPr>
            <a:picLocks noChangeAspect="1"/>
          </p:cNvPicPr>
          <p:nvPr/>
        </p:nvPicPr>
        <p:blipFill>
          <a:blip r:embed="rId3"/>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2044427245"/>
      </p:ext>
    </p:extLst>
  </p:cSld>
  <p:clrMapOvr>
    <a:masterClrMapping/>
  </p:clrMapOvr>
  <p:transition spd="med">
    <p:circl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id="{1DB77EB1-E5A0-4E32-ABFC-69DE87744AAD}"/>
              </a:ext>
            </a:extLst>
          </p:cNvPr>
          <p:cNvSpPr txBox="1">
            <a:spLocks noChangeArrowheads="1"/>
          </p:cNvSpPr>
          <p:nvPr/>
        </p:nvSpPr>
        <p:spPr bwMode="auto">
          <a:xfrm>
            <a:off x="384048" y="1828799"/>
            <a:ext cx="8229600" cy="4709161"/>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marL="0" indent="0" algn="ctr" defTabSz="914400" eaLnBrk="1" hangingPunct="1">
              <a:spcBef>
                <a:spcPts val="576"/>
              </a:spcBef>
              <a:buNone/>
            </a:pPr>
            <a:r>
              <a:rPr lang="en-US" dirty="0"/>
              <a:t>Quote #6</a:t>
            </a:r>
            <a:endParaRPr lang="en-US" b="1" dirty="0">
              <a:solidFill>
                <a:schemeClr val="tx1"/>
              </a:solidFill>
            </a:endParaRPr>
          </a:p>
          <a:p>
            <a:pPr marL="0" indent="0" algn="ctr" defTabSz="914400" eaLnBrk="1" hangingPunct="1">
              <a:spcBef>
                <a:spcPts val="576"/>
              </a:spcBef>
              <a:buNone/>
            </a:pPr>
            <a:endParaRPr lang="en-US" sz="1000" b="1" dirty="0">
              <a:solidFill>
                <a:schemeClr val="tx1"/>
              </a:solidFill>
            </a:endParaRPr>
          </a:p>
          <a:p>
            <a:pPr marL="0" indent="0" algn="ctr" eaLnBrk="1" hangingPunct="1">
              <a:spcBef>
                <a:spcPts val="576"/>
              </a:spcBef>
              <a:buNone/>
            </a:pPr>
            <a:r>
              <a:rPr lang="en-US" b="1" dirty="0">
                <a:cs typeface="Calibri"/>
              </a:rPr>
              <a:t>Summarizing is necessary in those situations where you have to understand exactly what is said. When the speaker comes to a natural pause after finishing a point, paraphrase what he or she said. Begin with a summary of the phrase such as, “This is what I heard you say,” or, “My understanding of what you said is….” Then ask the speaker if what you heard is correct. </a:t>
            </a:r>
            <a:endParaRPr lang="en-US" sz="1400" b="1" dirty="0">
              <a:solidFill>
                <a:srgbClr val="000000"/>
              </a:solidFill>
              <a:cs typeface="Calibri"/>
            </a:endParaRPr>
          </a:p>
          <a:p>
            <a:pPr marL="0" indent="0" algn="r" eaLnBrk="1" hangingPunct="1">
              <a:spcBef>
                <a:spcPts val="576"/>
              </a:spcBef>
              <a:buNone/>
            </a:pPr>
            <a:r>
              <a:rPr lang="en-US" sz="1400" dirty="0">
                <a:solidFill>
                  <a:srgbClr val="000000"/>
                </a:solidFill>
                <a:cs typeface="Calibri"/>
              </a:rPr>
              <a:t>[Chapter 9, Page 103]</a:t>
            </a:r>
            <a:endParaRPr lang="en-US" sz="1000" b="1" dirty="0">
              <a:solidFill>
                <a:schemeClr val="tx1"/>
              </a:solidFill>
            </a:endParaRPr>
          </a:p>
        </p:txBody>
      </p:sp>
      <p:sp>
        <p:nvSpPr>
          <p:cNvPr id="7" name="Rectangle 2">
            <a:extLst>
              <a:ext uri="{FF2B5EF4-FFF2-40B4-BE49-F238E27FC236}">
                <a16:creationId xmlns:a16="http://schemas.microsoft.com/office/drawing/2014/main" id="{0BEC318B-708D-4852-B90F-574E2162EA38}"/>
              </a:ext>
            </a:extLst>
          </p:cNvPr>
          <p:cNvSpPr txBox="1">
            <a:spLocks noChangeArrowheads="1"/>
          </p:cNvSpPr>
          <p:nvPr/>
        </p:nvSpPr>
        <p:spPr>
          <a:xfrm>
            <a:off x="82296" y="548640"/>
            <a:ext cx="8979408" cy="978408"/>
          </a:xfrm>
          <a:prstGeom prst="rect">
            <a:avLst/>
          </a:prstGeom>
        </p:spPr>
        <p:txBody>
          <a:bodyPr vert="horz" wrap="square" lIns="91440" tIns="45720" rIns="91440" bIns="45720" numCol="1" rtlCol="0" anchor="ctr" anchorCtr="0" compatLnSpc="1">
            <a:prstTxWarp prst="textNoShape">
              <a:avLst/>
            </a:prstTxWarp>
            <a:normAutofit fontScale="97500"/>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eaLnBrk="1" hangingPunct="1">
              <a:lnSpc>
                <a:spcPct val="90000"/>
              </a:lnSpc>
            </a:pPr>
            <a:r>
              <a:rPr lang="en-US" sz="2500" b="1" dirty="0">
                <a:solidFill>
                  <a:schemeClr val="accent6"/>
                </a:solidFill>
                <a:latin typeface="Calibri" pitchFamily="-72" charset="0"/>
              </a:rPr>
              <a:t>The Leader’s Code</a:t>
            </a:r>
            <a:br>
              <a:rPr lang="en-US" sz="3200" b="1" dirty="0">
                <a:solidFill>
                  <a:schemeClr val="hlink"/>
                </a:solidFill>
                <a:latin typeface="Calibri" pitchFamily="-72" charset="0"/>
              </a:rPr>
            </a:br>
            <a:r>
              <a:rPr lang="en-US" sz="3700" b="1" i="1" dirty="0">
                <a:solidFill>
                  <a:srgbClr val="981F23"/>
                </a:solidFill>
                <a:latin typeface="Calibri" pitchFamily="-72" charset="0"/>
              </a:rPr>
              <a:t>The Green Porsche</a:t>
            </a:r>
            <a:endParaRPr lang="en-US" sz="4000" b="1" i="1" dirty="0">
              <a:solidFill>
                <a:srgbClr val="981F23"/>
              </a:solidFill>
              <a:latin typeface="Calibri" pitchFamily="-72" charset="0"/>
            </a:endParaRPr>
          </a:p>
        </p:txBody>
      </p:sp>
      <p:sp>
        <p:nvSpPr>
          <p:cNvPr id="2" name="Footer Placeholder 1">
            <a:extLst>
              <a:ext uri="{FF2B5EF4-FFF2-40B4-BE49-F238E27FC236}">
                <a16:creationId xmlns:a16="http://schemas.microsoft.com/office/drawing/2014/main" id="{AD94D6DD-C8A5-05B8-024C-A956BFBEE493}"/>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3" name="Picture 2">
            <a:extLst>
              <a:ext uri="{FF2B5EF4-FFF2-40B4-BE49-F238E27FC236}">
                <a16:creationId xmlns:a16="http://schemas.microsoft.com/office/drawing/2014/main" id="{2AC46B52-2F7D-9656-1748-7FBBC3886BB6}"/>
              </a:ext>
            </a:extLst>
          </p:cNvPr>
          <p:cNvPicPr>
            <a:picLocks noChangeAspect="1"/>
          </p:cNvPicPr>
          <p:nvPr/>
        </p:nvPicPr>
        <p:blipFill>
          <a:blip r:embed="rId3"/>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132513853"/>
      </p:ext>
    </p:extLst>
  </p:cSld>
  <p:clrMapOvr>
    <a:masterClrMapping/>
  </p:clrMapOvr>
  <p:transition spd="med">
    <p:circl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5" name="Picture 11">
            <a:extLst>
              <a:ext uri="{FF2B5EF4-FFF2-40B4-BE49-F238E27FC236}">
                <a16:creationId xmlns:a16="http://schemas.microsoft.com/office/drawing/2014/main" id="{DA03784D-4AD7-47DC-B7E9-48BC1F2C37E7}"/>
              </a:ext>
            </a:extLst>
          </p:cNvPr>
          <p:cNvPicPr>
            <a:picLocks noChangeAspect="1" noChangeArrowheads="1"/>
          </p:cNvPicPr>
          <p:nvPr/>
        </p:nvPicPr>
        <p:blipFill>
          <a:blip r:embed="rId3">
            <a:clrChange>
              <a:clrFrom>
                <a:srgbClr val="FFFFFF"/>
              </a:clrFrom>
              <a:clrTo>
                <a:srgbClr val="FFFFFF">
                  <a:alpha val="0"/>
                </a:srgbClr>
              </a:clrTo>
            </a:clrChange>
          </a:blip>
          <a:srcRect l="5144" r="5144"/>
          <a:stretch/>
        </p:blipFill>
        <p:spPr bwMode="auto">
          <a:xfrm>
            <a:off x="3415496" y="5204566"/>
            <a:ext cx="2721699" cy="1031502"/>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11" name="Text Box 12">
            <a:extLst>
              <a:ext uri="{FF2B5EF4-FFF2-40B4-BE49-F238E27FC236}">
                <a16:creationId xmlns:a16="http://schemas.microsoft.com/office/drawing/2014/main" id="{3FE86299-AB6E-4782-A1B9-3107E55D7AA5}"/>
              </a:ext>
            </a:extLst>
          </p:cNvPr>
          <p:cNvSpPr txBox="1">
            <a:spLocks noChangeArrowheads="1"/>
          </p:cNvSpPr>
          <p:nvPr/>
        </p:nvSpPr>
        <p:spPr bwMode="auto">
          <a:xfrm>
            <a:off x="1918845" y="4547195"/>
            <a:ext cx="5306311" cy="6565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800" b="1" i="0" u="none" strike="noStrike" cap="none" normalizeH="0" baseline="0" dirty="0">
                <a:ln>
                  <a:noFill/>
                </a:ln>
                <a:solidFill>
                  <a:srgbClr val="981F24"/>
                </a:solidFill>
                <a:effectLst/>
                <a:latin typeface="Calibri" panose="020F0502020204030204" pitchFamily="34" charset="0"/>
              </a:rPr>
              <a:t>Session Six: </a:t>
            </a:r>
            <a:r>
              <a:rPr kumimoji="0" lang="en-US" altLang="en-US" sz="2800" b="1" i="0" u="none" strike="noStrike" cap="none" normalizeH="0" baseline="0" dirty="0" err="1">
                <a:ln>
                  <a:noFill/>
                </a:ln>
                <a:solidFill>
                  <a:srgbClr val="981F24"/>
                </a:solidFill>
                <a:effectLst/>
                <a:latin typeface="Calibri" panose="020F0502020204030204" pitchFamily="34" charset="0"/>
              </a:rPr>
              <a:t>Communicaiton</a:t>
            </a:r>
            <a:endParaRPr kumimoji="0" lang="en-US" altLang="en-US" sz="2800" b="0" i="0" u="none" strike="noStrike" cap="none" normalizeH="0" baseline="0" dirty="0">
              <a:ln>
                <a:noFill/>
              </a:ln>
              <a:solidFill>
                <a:srgbClr val="981F24"/>
              </a:solidFill>
              <a:effectLst/>
              <a:latin typeface="Arial" panose="020B0604020202020204" pitchFamily="34" charset="0"/>
            </a:endParaRPr>
          </a:p>
        </p:txBody>
      </p:sp>
      <p:grpSp>
        <p:nvGrpSpPr>
          <p:cNvPr id="13" name="Group 12">
            <a:extLst>
              <a:ext uri="{FF2B5EF4-FFF2-40B4-BE49-F238E27FC236}">
                <a16:creationId xmlns:a16="http://schemas.microsoft.com/office/drawing/2014/main" id="{D5B24A9D-369D-4AC1-8B95-35B66D4D1E29}"/>
              </a:ext>
            </a:extLst>
          </p:cNvPr>
          <p:cNvGrpSpPr/>
          <p:nvPr/>
        </p:nvGrpSpPr>
        <p:grpSpPr>
          <a:xfrm>
            <a:off x="2555424" y="394131"/>
            <a:ext cx="4033152" cy="3438144"/>
            <a:chOff x="2766036" y="626252"/>
            <a:chExt cx="4033152" cy="3438144"/>
          </a:xfrm>
        </p:grpSpPr>
        <p:pic>
          <p:nvPicPr>
            <p:cNvPr id="1037" name="Picture 13">
              <a:extLst>
                <a:ext uri="{FF2B5EF4-FFF2-40B4-BE49-F238E27FC236}">
                  <a16:creationId xmlns:a16="http://schemas.microsoft.com/office/drawing/2014/main" id="{19E58330-A824-4034-9132-65C4C2B58D5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1675" y="626780"/>
              <a:ext cx="3397513" cy="343682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38" name="Picture 14">
              <a:extLst>
                <a:ext uri="{FF2B5EF4-FFF2-40B4-BE49-F238E27FC236}">
                  <a16:creationId xmlns:a16="http://schemas.microsoft.com/office/drawing/2014/main" id="{CECE4FBF-5047-4DEC-8A96-D86BE14A945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b="75011"/>
            <a:stretch>
              <a:fillRect/>
            </a:stretch>
          </p:blipFill>
          <p:spPr bwMode="auto">
            <a:xfrm rot="16200000">
              <a:off x="1523702" y="1868586"/>
              <a:ext cx="3438144" cy="95347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sp>
        <p:nvSpPr>
          <p:cNvPr id="2" name="TextBox 1">
            <a:extLst>
              <a:ext uri="{FF2B5EF4-FFF2-40B4-BE49-F238E27FC236}">
                <a16:creationId xmlns:a16="http://schemas.microsoft.com/office/drawing/2014/main" id="{6748BB74-79B3-A095-437B-44D5985A9352}"/>
              </a:ext>
            </a:extLst>
          </p:cNvPr>
          <p:cNvSpPr txBox="1"/>
          <p:nvPr/>
        </p:nvSpPr>
        <p:spPr>
          <a:xfrm>
            <a:off x="1530656" y="6236068"/>
            <a:ext cx="6082689" cy="523220"/>
          </a:xfrm>
          <a:prstGeom prst="rect">
            <a:avLst/>
          </a:prstGeom>
          <a:noFill/>
        </p:spPr>
        <p:txBody>
          <a:bodyPr wrap="square" rtlCol="0">
            <a:spAutoFit/>
          </a:bodyPr>
          <a:lstStyle/>
          <a:p>
            <a:pPr algn="ctr"/>
            <a:r>
              <a:rPr lang="en-US" sz="1400" dirty="0">
                <a:latin typeface="+mn-lt"/>
              </a:rPr>
              <a:t>Ken Chapman and Associates, Inc.  All Rights Reserved</a:t>
            </a:r>
          </a:p>
          <a:p>
            <a:pPr algn="ctr"/>
            <a:r>
              <a:rPr lang="en-US" sz="1400" dirty="0">
                <a:latin typeface="+mn-lt"/>
              </a:rPr>
              <a:t>Not Licensed for Use Outside McWane, Inc.</a:t>
            </a:r>
          </a:p>
        </p:txBody>
      </p:sp>
    </p:spTree>
    <p:extLst>
      <p:ext uri="{BB962C8B-B14F-4D97-AF65-F5344CB8AC3E}">
        <p14:creationId xmlns:p14="http://schemas.microsoft.com/office/powerpoint/2010/main" val="35871719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208622" y="75430"/>
            <a:ext cx="4408370" cy="1115213"/>
          </a:xfrm>
          <a:prstGeom prst="rect">
            <a:avLst/>
          </a:prstGeom>
        </p:spPr>
      </p:pic>
      <p:grpSp>
        <p:nvGrpSpPr>
          <p:cNvPr id="3" name="Group 2">
            <a:extLst>
              <a:ext uri="{FF2B5EF4-FFF2-40B4-BE49-F238E27FC236}">
                <a16:creationId xmlns:a16="http://schemas.microsoft.com/office/drawing/2014/main" id="{8A341C6B-A550-4B02-9504-5257CC52BA37}"/>
              </a:ext>
            </a:extLst>
          </p:cNvPr>
          <p:cNvGrpSpPr/>
          <p:nvPr/>
        </p:nvGrpSpPr>
        <p:grpSpPr>
          <a:xfrm>
            <a:off x="1830380" y="1163761"/>
            <a:ext cx="5495794" cy="5495794"/>
            <a:chOff x="1830380" y="1163761"/>
            <a:chExt cx="5495794" cy="5495794"/>
          </a:xfrm>
        </p:grpSpPr>
        <p:sp>
          <p:nvSpPr>
            <p:cNvPr id="18437" name="Rectangle 6"/>
            <p:cNvSpPr>
              <a:spLocks noChangeArrowheads="1"/>
            </p:cNvSpPr>
            <p:nvPr/>
          </p:nvSpPr>
          <p:spPr bwMode="auto">
            <a:xfrm>
              <a:off x="3446463" y="4665663"/>
              <a:ext cx="184150" cy="366712"/>
            </a:xfrm>
            <a:prstGeom prst="rect">
              <a:avLst/>
            </a:prstGeom>
            <a:noFill/>
            <a:ln w="9525">
              <a:noFill/>
              <a:miter lim="800000"/>
              <a:headEnd/>
              <a:tailEnd/>
            </a:ln>
          </p:spPr>
          <p:txBody>
            <a:bodyPr wrap="none">
              <a:prstTxWarp prst="textNoShape">
                <a:avLst/>
              </a:prstTxWarp>
              <a:spAutoFit/>
            </a:bodyPr>
            <a:lstStyle/>
            <a:p>
              <a:endParaRPr lang="en-US" sz="1800" dirty="0"/>
            </a:p>
          </p:txBody>
        </p:sp>
        <p:pic>
          <p:nvPicPr>
            <p:cNvPr id="8" name="Picture 7" descr="A picture containing device&#10;&#10;Description automatically generated">
              <a:extLst>
                <a:ext uri="{FF2B5EF4-FFF2-40B4-BE49-F238E27FC236}">
                  <a16:creationId xmlns:a16="http://schemas.microsoft.com/office/drawing/2014/main" id="{893E7B6B-FCF9-4AD3-9D5F-CB9B25555223}"/>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830380" y="1163761"/>
              <a:ext cx="5495794" cy="5495794"/>
            </a:xfrm>
            <a:prstGeom prst="rect">
              <a:avLst/>
            </a:prstGeom>
          </p:spPr>
        </p:pic>
        <p:grpSp>
          <p:nvGrpSpPr>
            <p:cNvPr id="11" name="Group 10">
              <a:extLst>
                <a:ext uri="{FF2B5EF4-FFF2-40B4-BE49-F238E27FC236}">
                  <a16:creationId xmlns:a16="http://schemas.microsoft.com/office/drawing/2014/main" id="{4B0735BB-8B40-4F28-914F-AA6B38CE6723}"/>
                </a:ext>
              </a:extLst>
            </p:cNvPr>
            <p:cNvGrpSpPr/>
            <p:nvPr/>
          </p:nvGrpSpPr>
          <p:grpSpPr>
            <a:xfrm rot="-2700000">
              <a:off x="2428099" y="1812957"/>
              <a:ext cx="4285293" cy="4207369"/>
              <a:chOff x="2428099" y="910132"/>
              <a:chExt cx="4285293" cy="4207369"/>
            </a:xfrm>
            <a:effectLst/>
          </p:grpSpPr>
          <p:pic>
            <p:nvPicPr>
              <p:cNvPr id="12" name="Picture 11">
                <a:extLst>
                  <a:ext uri="{FF2B5EF4-FFF2-40B4-BE49-F238E27FC236}">
                    <a16:creationId xmlns:a16="http://schemas.microsoft.com/office/drawing/2014/main" id="{DA1D52D7-70B6-4C6C-8E7A-AFDC67546D03}"/>
                  </a:ext>
                </a:extLst>
              </p:cNvPr>
              <p:cNvPicPr>
                <a:picLocks/>
              </p:cNvPicPr>
              <p:nvPr/>
            </p:nvPicPr>
            <p:blipFill rotWithShape="1">
              <a:blip r:embed="rId5"/>
              <a:srcRect l="28475" t="17188" r="16586" b="28997"/>
              <a:stretch/>
            </p:blipFill>
            <p:spPr>
              <a:xfrm>
                <a:off x="3055792" y="910132"/>
                <a:ext cx="3657600" cy="3657600"/>
              </a:xfrm>
              <a:prstGeom prst="rect">
                <a:avLst/>
              </a:prstGeom>
            </p:spPr>
          </p:pic>
          <p:pic>
            <p:nvPicPr>
              <p:cNvPr id="13" name="Picture 12">
                <a:extLst>
                  <a:ext uri="{FF2B5EF4-FFF2-40B4-BE49-F238E27FC236}">
                    <a16:creationId xmlns:a16="http://schemas.microsoft.com/office/drawing/2014/main" id="{27E344D5-21B2-40A3-B5A2-8302275B547F}"/>
                  </a:ext>
                </a:extLst>
              </p:cNvPr>
              <p:cNvPicPr>
                <a:picLocks/>
              </p:cNvPicPr>
              <p:nvPr/>
            </p:nvPicPr>
            <p:blipFill rotWithShape="1">
              <a:blip r:embed="rId5"/>
              <a:srcRect l="28475" t="17188" r="16586" b="28997"/>
              <a:stretch/>
            </p:blipFill>
            <p:spPr>
              <a:xfrm rot="10800000">
                <a:off x="2428099" y="1459901"/>
                <a:ext cx="3657600" cy="3657600"/>
              </a:xfrm>
              <a:prstGeom prst="rect">
                <a:avLst/>
              </a:prstGeom>
            </p:spPr>
          </p:pic>
        </p:grpSp>
      </p:grpSp>
      <p:pic>
        <p:nvPicPr>
          <p:cNvPr id="2" name="Picture 1">
            <a:extLst>
              <a:ext uri="{FF2B5EF4-FFF2-40B4-BE49-F238E27FC236}">
                <a16:creationId xmlns:a16="http://schemas.microsoft.com/office/drawing/2014/main" id="{823B0293-8FC9-4E1D-B933-D3446433192F}"/>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135609" y="6197547"/>
            <a:ext cx="548439" cy="548439"/>
          </a:xfrm>
          <a:prstGeom prst="rect">
            <a:avLst/>
          </a:prstGeom>
        </p:spPr>
      </p:pic>
      <p:sp>
        <p:nvSpPr>
          <p:cNvPr id="5" name="Footer Placeholder 1">
            <a:extLst>
              <a:ext uri="{FF2B5EF4-FFF2-40B4-BE49-F238E27FC236}">
                <a16:creationId xmlns:a16="http://schemas.microsoft.com/office/drawing/2014/main" id="{87CE65AB-0C84-BA7F-EC03-FF3AF573E83E}"/>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6" name="Picture 5">
            <a:extLst>
              <a:ext uri="{FF2B5EF4-FFF2-40B4-BE49-F238E27FC236}">
                <a16:creationId xmlns:a16="http://schemas.microsoft.com/office/drawing/2014/main" id="{4E12DE04-04DC-09F4-2AD6-3B26F6EAD169}"/>
              </a:ext>
            </a:extLst>
          </p:cNvPr>
          <p:cNvPicPr>
            <a:picLocks noChangeAspect="1"/>
          </p:cNvPicPr>
          <p:nvPr/>
        </p:nvPicPr>
        <p:blipFill>
          <a:blip r:embed="rId7"/>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1594902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Date Placeholder 3"/>
          <p:cNvSpPr txBox="1">
            <a:spLocks noGrp="1"/>
          </p:cNvSpPr>
          <p:nvPr/>
        </p:nvSpPr>
        <p:spPr bwMode="auto">
          <a:xfrm>
            <a:off x="0" y="6596063"/>
            <a:ext cx="3276600" cy="261937"/>
          </a:xfrm>
          <a:prstGeom prst="rect">
            <a:avLst/>
          </a:prstGeom>
          <a:noFill/>
          <a:ln w="9525">
            <a:noFill/>
            <a:miter lim="800000"/>
            <a:headEnd/>
            <a:tailEnd/>
          </a:ln>
        </p:spPr>
        <p:txBody>
          <a:bodyPr lIns="91432" tIns="45715" rIns="91432" bIns="45715" anchor="ctr">
            <a:prstTxWarp prst="textNoShape">
              <a:avLst/>
            </a:prstTxWarp>
          </a:bodyPr>
          <a:lstStyle/>
          <a:p>
            <a:pPr defTabSz="914400" eaLnBrk="0" hangingPunct="0"/>
            <a:endParaRPr lang="en-US" sz="1100" b="0">
              <a:solidFill>
                <a:srgbClr val="948A54"/>
              </a:solidFill>
              <a:latin typeface="Verdana" pitchFamily="-72" charset="0"/>
            </a:endParaRPr>
          </a:p>
        </p:txBody>
      </p:sp>
      <p:sp>
        <p:nvSpPr>
          <p:cNvPr id="2" name="Frame 1">
            <a:extLst>
              <a:ext uri="{FF2B5EF4-FFF2-40B4-BE49-F238E27FC236}">
                <a16:creationId xmlns:a16="http://schemas.microsoft.com/office/drawing/2014/main" id="{E8DAAC3E-9C2C-4237-9F53-45FCCEB3FDF5}"/>
              </a:ext>
            </a:extLst>
          </p:cNvPr>
          <p:cNvSpPr/>
          <p:nvPr/>
        </p:nvSpPr>
        <p:spPr>
          <a:xfrm>
            <a:off x="-157842" y="-59960"/>
            <a:ext cx="9459685" cy="7106332"/>
          </a:xfrm>
          <a:prstGeom prst="frame">
            <a:avLst>
              <a:gd name="adj1" fmla="val 16176"/>
            </a:avLst>
          </a:prstGeom>
          <a:solidFill>
            <a:srgbClr val="981F23"/>
          </a:solidFill>
          <a:ln>
            <a:solidFill>
              <a:srgbClr val="981F2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54DEBA29-DCAD-4BD5-8774-961474A8FAD8}"/>
              </a:ext>
            </a:extLst>
          </p:cNvPr>
          <p:cNvSpPr txBox="1"/>
          <p:nvPr/>
        </p:nvSpPr>
        <p:spPr>
          <a:xfrm>
            <a:off x="1147060" y="145462"/>
            <a:ext cx="6849880" cy="707886"/>
          </a:xfrm>
          <a:prstGeom prst="rect">
            <a:avLst/>
          </a:prstGeom>
          <a:noFill/>
        </p:spPr>
        <p:txBody>
          <a:bodyPr wrap="square" rtlCol="0">
            <a:spAutoFit/>
          </a:bodyPr>
          <a:lstStyle/>
          <a:p>
            <a:pPr algn="ctr"/>
            <a:r>
              <a:rPr lang="en-US" sz="4000" b="1" dirty="0">
                <a:solidFill>
                  <a:schemeClr val="bg1">
                    <a:lumMod val="65000"/>
                  </a:schemeClr>
                </a:solidFill>
                <a:latin typeface="+mj-lt"/>
              </a:rPr>
              <a:t>Pause for Team Discussion</a:t>
            </a:r>
          </a:p>
        </p:txBody>
      </p:sp>
      <p:sp>
        <p:nvSpPr>
          <p:cNvPr id="9" name="Title 1">
            <a:extLst>
              <a:ext uri="{FF2B5EF4-FFF2-40B4-BE49-F238E27FC236}">
                <a16:creationId xmlns:a16="http://schemas.microsoft.com/office/drawing/2014/main" id="{C9C00811-69CD-4229-ACBB-6A62E29A1B6C}"/>
              </a:ext>
            </a:extLst>
          </p:cNvPr>
          <p:cNvSpPr txBox="1">
            <a:spLocks/>
          </p:cNvSpPr>
          <p:nvPr/>
        </p:nvSpPr>
        <p:spPr bwMode="auto">
          <a:xfrm>
            <a:off x="21224" y="1001974"/>
            <a:ext cx="8979408" cy="978408"/>
          </a:xfrm>
          <a:prstGeom prst="rect">
            <a:avLst/>
          </a:prstGeom>
          <a:noFill/>
        </p:spPr>
        <p:txBody>
          <a:bodyPr vert="horz" wrap="square" lIns="91432" tIns="45715" rIns="91432" bIns="45715" numCol="1" rtlCol="0" anchor="ctr" anchorCtr="0" compatLnSpc="1">
            <a:prstTxWarp prst="textNoShape">
              <a:avLst/>
            </a:prstTxWarp>
            <a:normAutofit/>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eaLnBrk="1" hangingPunct="1"/>
            <a:r>
              <a:rPr lang="en-US" sz="3600" b="1" dirty="0">
                <a:solidFill>
                  <a:srgbClr val="981F23"/>
                </a:solidFill>
                <a:latin typeface="Calibri" pitchFamily="-72" charset="0"/>
              </a:rPr>
              <a:t>Impressions</a:t>
            </a:r>
          </a:p>
        </p:txBody>
      </p:sp>
      <p:sp>
        <p:nvSpPr>
          <p:cNvPr id="10" name="Rectangle 3">
            <a:extLst>
              <a:ext uri="{FF2B5EF4-FFF2-40B4-BE49-F238E27FC236}">
                <a16:creationId xmlns:a16="http://schemas.microsoft.com/office/drawing/2014/main" id="{F484C07F-719B-4EFD-902B-BBCE6362FDD2}"/>
              </a:ext>
            </a:extLst>
          </p:cNvPr>
          <p:cNvSpPr txBox="1">
            <a:spLocks noChangeArrowheads="1"/>
          </p:cNvSpPr>
          <p:nvPr/>
        </p:nvSpPr>
        <p:spPr>
          <a:xfrm>
            <a:off x="1034143" y="1850934"/>
            <a:ext cx="7053944" cy="4168128"/>
          </a:xfrm>
          <a:prstGeom prst="rect">
            <a:avLst/>
          </a:prstGeom>
        </p:spPr>
        <p:txBody>
          <a:bodyPr>
            <a:normAutofit/>
          </a:bodyPr>
          <a:lst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algn="ctr" defTabSz="914400">
              <a:lnSpc>
                <a:spcPct val="80000"/>
              </a:lnSpc>
              <a:spcBef>
                <a:spcPts val="0"/>
              </a:spcBef>
              <a:buFont typeface="Wingdings" pitchFamily="2" charset="2"/>
              <a:buNone/>
            </a:pPr>
            <a:r>
              <a:rPr lang="en-US" altLang="en-US" sz="2800" b="1" dirty="0"/>
              <a:t>Base your assumptions on what the person</a:t>
            </a:r>
          </a:p>
          <a:p>
            <a:pPr algn="ctr" defTabSz="914400">
              <a:lnSpc>
                <a:spcPct val="80000"/>
              </a:lnSpc>
              <a:spcBef>
                <a:spcPts val="0"/>
              </a:spcBef>
              <a:buFont typeface="Wingdings" pitchFamily="2" charset="2"/>
              <a:buNone/>
            </a:pPr>
            <a:r>
              <a:rPr lang="en-US" altLang="en-US" sz="2800" b="1" dirty="0"/>
              <a:t> “</a:t>
            </a:r>
            <a:r>
              <a:rPr lang="en-US" altLang="en-US" sz="2800" b="1" i="1" dirty="0">
                <a:solidFill>
                  <a:srgbClr val="981F23"/>
                </a:solidFill>
              </a:rPr>
              <a:t>looks like</a:t>
            </a:r>
            <a:r>
              <a:rPr lang="en-US" altLang="en-US" sz="2800" b="1" dirty="0"/>
              <a:t>.” </a:t>
            </a:r>
          </a:p>
          <a:p>
            <a:pPr defTabSz="914400">
              <a:lnSpc>
                <a:spcPct val="80000"/>
              </a:lnSpc>
              <a:spcBef>
                <a:spcPts val="0"/>
              </a:spcBef>
              <a:buFont typeface="Wingdings" pitchFamily="2" charset="2"/>
              <a:buNone/>
            </a:pPr>
            <a:endParaRPr lang="en-US" altLang="en-US" sz="1000" dirty="0"/>
          </a:p>
          <a:p>
            <a:pPr marL="114300" indent="0" defTabSz="914400">
              <a:lnSpc>
                <a:spcPct val="60000"/>
              </a:lnSpc>
              <a:spcBef>
                <a:spcPts val="0"/>
              </a:spcBef>
              <a:buFont typeface="Arial" pitchFamily="-72" charset="0"/>
              <a:buNone/>
            </a:pPr>
            <a:r>
              <a:rPr lang="en-US" altLang="en-US" sz="2800" dirty="0"/>
              <a:t>Guess the person’s </a:t>
            </a:r>
          </a:p>
          <a:p>
            <a:pPr defTabSz="914400">
              <a:lnSpc>
                <a:spcPct val="60000"/>
              </a:lnSpc>
              <a:spcBef>
                <a:spcPts val="0"/>
              </a:spcBef>
            </a:pPr>
            <a:endParaRPr lang="en-US" altLang="en-US" sz="2800" dirty="0"/>
          </a:p>
          <a:p>
            <a:pPr lvl="1" defTabSz="914400">
              <a:lnSpc>
                <a:spcPct val="60000"/>
              </a:lnSpc>
              <a:spcBef>
                <a:spcPts val="0"/>
              </a:spcBef>
              <a:buClr>
                <a:srgbClr val="800000"/>
              </a:buClr>
            </a:pPr>
            <a:r>
              <a:rPr lang="en-US" altLang="en-US" sz="2600" dirty="0"/>
              <a:t>Name</a:t>
            </a:r>
          </a:p>
          <a:p>
            <a:pPr defTabSz="914400">
              <a:lnSpc>
                <a:spcPct val="60000"/>
              </a:lnSpc>
              <a:spcBef>
                <a:spcPts val="0"/>
              </a:spcBef>
              <a:buClr>
                <a:srgbClr val="800000"/>
              </a:buClr>
            </a:pPr>
            <a:endParaRPr lang="en-US" altLang="en-US" sz="2600" dirty="0"/>
          </a:p>
          <a:p>
            <a:pPr lvl="1" defTabSz="914400">
              <a:lnSpc>
                <a:spcPct val="60000"/>
              </a:lnSpc>
              <a:spcBef>
                <a:spcPts val="0"/>
              </a:spcBef>
              <a:buClr>
                <a:srgbClr val="800000"/>
              </a:buClr>
            </a:pPr>
            <a:r>
              <a:rPr lang="en-US" altLang="en-US" sz="2600" dirty="0"/>
              <a:t>Age</a:t>
            </a:r>
          </a:p>
          <a:p>
            <a:pPr marL="114300" indent="0" defTabSz="914400">
              <a:lnSpc>
                <a:spcPct val="60000"/>
              </a:lnSpc>
              <a:spcBef>
                <a:spcPts val="0"/>
              </a:spcBef>
              <a:buClr>
                <a:srgbClr val="800000"/>
              </a:buClr>
              <a:buFont typeface="Arial" pitchFamily="-72" charset="0"/>
              <a:buNone/>
            </a:pPr>
            <a:endParaRPr lang="en-US" altLang="en-US" sz="2600" dirty="0"/>
          </a:p>
          <a:p>
            <a:pPr lvl="1" defTabSz="914400">
              <a:lnSpc>
                <a:spcPct val="60000"/>
              </a:lnSpc>
              <a:spcBef>
                <a:spcPts val="0"/>
              </a:spcBef>
              <a:buClr>
                <a:srgbClr val="800000"/>
              </a:buClr>
            </a:pPr>
            <a:r>
              <a:rPr lang="en-US" altLang="en-US" sz="2600" dirty="0"/>
              <a:t>Marital status</a:t>
            </a:r>
          </a:p>
          <a:p>
            <a:pPr defTabSz="914400">
              <a:lnSpc>
                <a:spcPct val="60000"/>
              </a:lnSpc>
              <a:spcBef>
                <a:spcPts val="0"/>
              </a:spcBef>
              <a:buClr>
                <a:srgbClr val="800000"/>
              </a:buClr>
            </a:pPr>
            <a:endParaRPr lang="en-US" altLang="en-US" sz="2600" dirty="0"/>
          </a:p>
          <a:p>
            <a:pPr lvl="1" defTabSz="914400">
              <a:lnSpc>
                <a:spcPct val="60000"/>
              </a:lnSpc>
              <a:spcBef>
                <a:spcPts val="0"/>
              </a:spcBef>
              <a:buClr>
                <a:srgbClr val="800000"/>
              </a:buClr>
            </a:pPr>
            <a:r>
              <a:rPr lang="en-US" altLang="en-US" sz="2600" dirty="0"/>
              <a:t>Educational background</a:t>
            </a:r>
          </a:p>
          <a:p>
            <a:pPr defTabSz="914400">
              <a:lnSpc>
                <a:spcPct val="60000"/>
              </a:lnSpc>
              <a:spcBef>
                <a:spcPts val="0"/>
              </a:spcBef>
              <a:buClr>
                <a:srgbClr val="800000"/>
              </a:buClr>
            </a:pPr>
            <a:endParaRPr lang="en-US" altLang="en-US" sz="2600" dirty="0"/>
          </a:p>
          <a:p>
            <a:pPr lvl="1" defTabSz="914400">
              <a:lnSpc>
                <a:spcPct val="60000"/>
              </a:lnSpc>
              <a:spcBef>
                <a:spcPts val="0"/>
              </a:spcBef>
              <a:buClr>
                <a:srgbClr val="800000"/>
              </a:buClr>
            </a:pPr>
            <a:r>
              <a:rPr lang="en-US" altLang="en-US" sz="2600" dirty="0"/>
              <a:t>Occupation</a:t>
            </a:r>
          </a:p>
          <a:p>
            <a:pPr lvl="1" defTabSz="914400">
              <a:lnSpc>
                <a:spcPct val="60000"/>
              </a:lnSpc>
              <a:spcBef>
                <a:spcPts val="0"/>
              </a:spcBef>
            </a:pPr>
            <a:endParaRPr lang="en-US" altLang="en-US" sz="2600" dirty="0"/>
          </a:p>
          <a:p>
            <a:pPr marL="411163" lvl="1" indent="0" algn="ctr" defTabSz="914400">
              <a:lnSpc>
                <a:spcPct val="60000"/>
              </a:lnSpc>
              <a:spcBef>
                <a:spcPts val="0"/>
              </a:spcBef>
              <a:buFont typeface="Arial" pitchFamily="-72" charset="0"/>
              <a:buNone/>
            </a:pPr>
            <a:r>
              <a:rPr lang="en-US" altLang="en-US" sz="2600" i="1" dirty="0">
                <a:solidFill>
                  <a:srgbClr val="981F23"/>
                </a:solidFill>
              </a:rPr>
              <a:t>Appoint a spokesperson for your team.</a:t>
            </a:r>
          </a:p>
        </p:txBody>
      </p:sp>
      <p:sp>
        <p:nvSpPr>
          <p:cNvPr id="4" name="Footer Placeholder 1">
            <a:extLst>
              <a:ext uri="{FF2B5EF4-FFF2-40B4-BE49-F238E27FC236}">
                <a16:creationId xmlns:a16="http://schemas.microsoft.com/office/drawing/2014/main" id="{CC151AFA-86DD-C918-C939-C27073575B74}"/>
              </a:ext>
            </a:extLst>
          </p:cNvPr>
          <p:cNvSpPr>
            <a:spLocks noGrp="1"/>
          </p:cNvSpPr>
          <p:nvPr>
            <p:ph type="ftr" sz="quarter" idx="11"/>
          </p:nvPr>
        </p:nvSpPr>
        <p:spPr>
          <a:xfrm>
            <a:off x="6862814" y="6454272"/>
            <a:ext cx="2223436" cy="365125"/>
          </a:xfrm>
        </p:spPr>
        <p:txBody>
          <a:bodyPr/>
          <a:lstStyle/>
          <a:p>
            <a:r>
              <a:rPr lang="en-US" dirty="0">
                <a:solidFill>
                  <a:srgbClr val="FFFFFF"/>
                </a:solidFill>
              </a:rPr>
              <a:t>© Ken Chapman and Associates, Inc.</a:t>
            </a:r>
          </a:p>
          <a:p>
            <a:r>
              <a:rPr lang="en-US" dirty="0">
                <a:solidFill>
                  <a:srgbClr val="FFFFFF"/>
                </a:solidFill>
              </a:rPr>
              <a:t>Not for use outside of McWane, Inc. </a:t>
            </a:r>
          </a:p>
        </p:txBody>
      </p:sp>
      <p:pic>
        <p:nvPicPr>
          <p:cNvPr id="5" name="Picture 4">
            <a:extLst>
              <a:ext uri="{FF2B5EF4-FFF2-40B4-BE49-F238E27FC236}">
                <a16:creationId xmlns:a16="http://schemas.microsoft.com/office/drawing/2014/main" id="{32DC8CEF-6A7F-7A4E-5F64-56BDE4EC0E41}"/>
              </a:ext>
            </a:extLst>
          </p:cNvPr>
          <p:cNvPicPr>
            <a:picLocks noChangeAspect="1"/>
          </p:cNvPicPr>
          <p:nvPr/>
        </p:nvPicPr>
        <p:blipFill>
          <a:blip r:embed="rId3">
            <a:duotone>
              <a:schemeClr val="bg2">
                <a:shade val="45000"/>
                <a:satMod val="135000"/>
              </a:schemeClr>
              <a:prstClr val="white"/>
            </a:duotone>
          </a:blip>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17067819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eaLnBrk="1" hangingPunct="1"/>
            <a:br>
              <a:rPr lang="en-US" sz="1600" dirty="0"/>
            </a:br>
            <a:endParaRPr lang="en-US" sz="3600" dirty="0">
              <a:solidFill>
                <a:schemeClr val="hlink"/>
              </a:solidFill>
            </a:endParaRPr>
          </a:p>
        </p:txBody>
      </p:sp>
      <p:sp>
        <p:nvSpPr>
          <p:cNvPr id="9" name="Title 1">
            <a:extLst>
              <a:ext uri="{FF2B5EF4-FFF2-40B4-BE49-F238E27FC236}">
                <a16:creationId xmlns:a16="http://schemas.microsoft.com/office/drawing/2014/main" id="{41216E27-3AA8-4E2F-B776-67C55E17A8EE}"/>
              </a:ext>
            </a:extLst>
          </p:cNvPr>
          <p:cNvSpPr txBox="1">
            <a:spLocks/>
          </p:cNvSpPr>
          <p:nvPr/>
        </p:nvSpPr>
        <p:spPr bwMode="auto">
          <a:xfrm>
            <a:off x="82296" y="317145"/>
            <a:ext cx="8979408" cy="978408"/>
          </a:xfrm>
          <a:prstGeom prst="rect">
            <a:avLst/>
          </a:prstGeom>
          <a:noFill/>
        </p:spPr>
        <p:txBody>
          <a:bodyPr vert="horz" wrap="square" lIns="91432" tIns="45715" rIns="91432" bIns="45715" numCol="1" rtlCol="0" anchor="ctr" anchorCtr="0" compatLnSpc="1">
            <a:prstTxWarp prst="textNoShape">
              <a:avLst/>
            </a:prstTxWarp>
            <a:normAutofit/>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eaLnBrk="1" hangingPunct="1"/>
            <a:r>
              <a:rPr lang="en-US" sz="3600" b="1" dirty="0">
                <a:solidFill>
                  <a:srgbClr val="981F23"/>
                </a:solidFill>
                <a:latin typeface="Calibri" pitchFamily="-72" charset="0"/>
              </a:rPr>
              <a:t>Impressions</a:t>
            </a:r>
          </a:p>
        </p:txBody>
      </p:sp>
      <p:sp>
        <p:nvSpPr>
          <p:cNvPr id="3" name="Rectangle 3">
            <a:extLst>
              <a:ext uri="{FF2B5EF4-FFF2-40B4-BE49-F238E27FC236}">
                <a16:creationId xmlns:a16="http://schemas.microsoft.com/office/drawing/2014/main" id="{309CC2C1-5380-9FB7-1686-9F98EFEC434F}"/>
              </a:ext>
            </a:extLst>
          </p:cNvPr>
          <p:cNvSpPr txBox="1">
            <a:spLocks noChangeArrowheads="1"/>
          </p:cNvSpPr>
          <p:nvPr/>
        </p:nvSpPr>
        <p:spPr>
          <a:xfrm>
            <a:off x="858033" y="2209936"/>
            <a:ext cx="7427934" cy="2787949"/>
          </a:xfrm>
          <a:prstGeom prst="rect">
            <a:avLst/>
          </a:prstGeom>
        </p:spPr>
        <p:txBody>
          <a:bodyPr>
            <a:normAutofit/>
          </a:bodyPr>
          <a:lst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algn="ctr" defTabSz="914400">
              <a:lnSpc>
                <a:spcPct val="80000"/>
              </a:lnSpc>
              <a:spcBef>
                <a:spcPts val="0"/>
              </a:spcBef>
              <a:buFont typeface="Wingdings" pitchFamily="2" charset="2"/>
              <a:buNone/>
            </a:pPr>
            <a:r>
              <a:rPr lang="en-US" altLang="en-US" sz="4000" b="1" dirty="0"/>
              <a:t>Choose one person </a:t>
            </a:r>
          </a:p>
          <a:p>
            <a:pPr algn="ctr" defTabSz="914400">
              <a:lnSpc>
                <a:spcPct val="80000"/>
              </a:lnSpc>
              <a:spcBef>
                <a:spcPts val="0"/>
              </a:spcBef>
              <a:buFont typeface="Wingdings" pitchFamily="2" charset="2"/>
              <a:buNone/>
            </a:pPr>
            <a:r>
              <a:rPr lang="en-US" altLang="en-US" sz="4000" b="1" dirty="0"/>
              <a:t>(two slides – before and after) </a:t>
            </a:r>
          </a:p>
          <a:p>
            <a:pPr algn="ctr" defTabSz="914400">
              <a:lnSpc>
                <a:spcPct val="80000"/>
              </a:lnSpc>
              <a:spcBef>
                <a:spcPts val="0"/>
              </a:spcBef>
              <a:buFont typeface="Wingdings" pitchFamily="2" charset="2"/>
              <a:buNone/>
            </a:pPr>
            <a:r>
              <a:rPr lang="en-US" altLang="en-US" sz="4000" b="1" dirty="0"/>
              <a:t>to use for the session and either hide or delete the remaining slides for the people.</a:t>
            </a:r>
            <a:endParaRPr lang="en-US" altLang="en-US" sz="3600" i="1" dirty="0">
              <a:solidFill>
                <a:srgbClr val="800000"/>
              </a:solidFill>
            </a:endParaRPr>
          </a:p>
        </p:txBody>
      </p:sp>
      <p:sp>
        <p:nvSpPr>
          <p:cNvPr id="2" name="Footer Placeholder 1">
            <a:extLst>
              <a:ext uri="{FF2B5EF4-FFF2-40B4-BE49-F238E27FC236}">
                <a16:creationId xmlns:a16="http://schemas.microsoft.com/office/drawing/2014/main" id="{C2356483-ABB7-02CD-A62C-65AF8997A8F1}"/>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4" name="Picture 3">
            <a:extLst>
              <a:ext uri="{FF2B5EF4-FFF2-40B4-BE49-F238E27FC236}">
                <a16:creationId xmlns:a16="http://schemas.microsoft.com/office/drawing/2014/main" id="{7E8A4575-E012-AB74-0191-DE902B05FA41}"/>
              </a:ext>
            </a:extLst>
          </p:cNvPr>
          <p:cNvPicPr>
            <a:picLocks noChangeAspect="1"/>
          </p:cNvPicPr>
          <p:nvPr/>
        </p:nvPicPr>
        <p:blipFill>
          <a:blip r:embed="rId3"/>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584088410"/>
      </p:ext>
    </p:extLst>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eaLnBrk="1" hangingPunct="1"/>
            <a:br>
              <a:rPr lang="en-US" sz="1600" dirty="0"/>
            </a:br>
            <a:endParaRPr lang="en-US" sz="3600" dirty="0">
              <a:solidFill>
                <a:schemeClr val="hlink"/>
              </a:solidFill>
            </a:endParaRPr>
          </a:p>
        </p:txBody>
      </p:sp>
      <p:pic>
        <p:nvPicPr>
          <p:cNvPr id="9" name="Picture 8" descr="Anna-Marie Pic 2.jpg">
            <a:extLst>
              <a:ext uri="{FF2B5EF4-FFF2-40B4-BE49-F238E27FC236}">
                <a16:creationId xmlns:a16="http://schemas.microsoft.com/office/drawing/2014/main" id="{083C405B-81CD-4987-B1C5-85A9BF01A02F}"/>
              </a:ext>
            </a:extLst>
          </p:cNvPr>
          <p:cNvPicPr>
            <a:picLocks noChangeAspect="1"/>
          </p:cNvPicPr>
          <p:nvPr/>
        </p:nvPicPr>
        <p:blipFill rotWithShape="1">
          <a:blip r:embed="rId3" cstate="print"/>
          <a:srcRect l="7134" r="26261"/>
          <a:stretch/>
        </p:blipFill>
        <p:spPr>
          <a:xfrm>
            <a:off x="375784" y="1422263"/>
            <a:ext cx="4301284" cy="4610100"/>
          </a:xfrm>
          <a:prstGeom prst="rect">
            <a:avLst/>
          </a:prstGeom>
          <a:effectLst>
            <a:outerShdw blurRad="165100" dist="165100" dir="2700000" algn="ctr" rotWithShape="0">
              <a:schemeClr val="bg1">
                <a:lumMod val="65000"/>
              </a:schemeClr>
            </a:outerShdw>
          </a:effectLst>
        </p:spPr>
      </p:pic>
      <p:sp>
        <p:nvSpPr>
          <p:cNvPr id="8" name="Title 1">
            <a:extLst>
              <a:ext uri="{FF2B5EF4-FFF2-40B4-BE49-F238E27FC236}">
                <a16:creationId xmlns:a16="http://schemas.microsoft.com/office/drawing/2014/main" id="{0689054F-7941-418C-BCEE-D9C6C1514BA6}"/>
              </a:ext>
            </a:extLst>
          </p:cNvPr>
          <p:cNvSpPr txBox="1">
            <a:spLocks/>
          </p:cNvSpPr>
          <p:nvPr/>
        </p:nvSpPr>
        <p:spPr bwMode="auto">
          <a:xfrm>
            <a:off x="82296" y="317145"/>
            <a:ext cx="8979408" cy="978408"/>
          </a:xfrm>
          <a:prstGeom prst="rect">
            <a:avLst/>
          </a:prstGeom>
          <a:noFill/>
        </p:spPr>
        <p:txBody>
          <a:bodyPr vert="horz" wrap="square" lIns="91432" tIns="45715" rIns="91432" bIns="45715" numCol="1" rtlCol="0" anchor="ctr" anchorCtr="0" compatLnSpc="1">
            <a:prstTxWarp prst="textNoShape">
              <a:avLst/>
            </a:prstTxWarp>
            <a:normAutofit/>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eaLnBrk="1" hangingPunct="1"/>
            <a:r>
              <a:rPr lang="en-US" sz="3600" b="1" dirty="0">
                <a:solidFill>
                  <a:srgbClr val="981F23"/>
                </a:solidFill>
                <a:latin typeface="Calibri" pitchFamily="-72" charset="0"/>
              </a:rPr>
              <a:t>Impressions</a:t>
            </a:r>
          </a:p>
        </p:txBody>
      </p:sp>
      <p:sp>
        <p:nvSpPr>
          <p:cNvPr id="5" name="Rectangle 3">
            <a:extLst>
              <a:ext uri="{FF2B5EF4-FFF2-40B4-BE49-F238E27FC236}">
                <a16:creationId xmlns:a16="http://schemas.microsoft.com/office/drawing/2014/main" id="{8240E10A-BC61-8F66-BFD7-D3792E8B6581}"/>
              </a:ext>
            </a:extLst>
          </p:cNvPr>
          <p:cNvSpPr txBox="1">
            <a:spLocks noChangeArrowheads="1"/>
          </p:cNvSpPr>
          <p:nvPr/>
        </p:nvSpPr>
        <p:spPr>
          <a:xfrm>
            <a:off x="4752039" y="1495576"/>
            <a:ext cx="4184405" cy="4765490"/>
          </a:xfrm>
          <a:prstGeom prst="rect">
            <a:avLst/>
          </a:prstGeom>
        </p:spPr>
        <p:txBody>
          <a:bodyPr>
            <a:normAutofit/>
          </a:bodyPr>
          <a:lst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algn="ctr" defTabSz="914400">
              <a:lnSpc>
                <a:spcPct val="80000"/>
              </a:lnSpc>
              <a:spcBef>
                <a:spcPts val="0"/>
              </a:spcBef>
              <a:buFont typeface="Wingdings" pitchFamily="2" charset="2"/>
              <a:buNone/>
            </a:pPr>
            <a:r>
              <a:rPr lang="en-US" altLang="en-US" sz="2800" b="1" dirty="0"/>
              <a:t>Base your assumptions on what the person</a:t>
            </a:r>
          </a:p>
          <a:p>
            <a:pPr algn="ctr" defTabSz="914400">
              <a:lnSpc>
                <a:spcPct val="80000"/>
              </a:lnSpc>
              <a:spcBef>
                <a:spcPts val="0"/>
              </a:spcBef>
              <a:buFont typeface="Wingdings" pitchFamily="2" charset="2"/>
              <a:buNone/>
            </a:pPr>
            <a:r>
              <a:rPr lang="en-US" altLang="en-US" sz="2800" b="1" dirty="0"/>
              <a:t> “</a:t>
            </a:r>
            <a:r>
              <a:rPr lang="en-US" altLang="en-US" sz="2800" b="1" i="1" dirty="0">
                <a:solidFill>
                  <a:srgbClr val="981F23"/>
                </a:solidFill>
              </a:rPr>
              <a:t>looks like</a:t>
            </a:r>
            <a:r>
              <a:rPr lang="en-US" altLang="en-US" sz="2800" b="1" dirty="0"/>
              <a:t>.” </a:t>
            </a:r>
          </a:p>
          <a:p>
            <a:pPr defTabSz="914400">
              <a:lnSpc>
                <a:spcPct val="80000"/>
              </a:lnSpc>
              <a:spcBef>
                <a:spcPts val="0"/>
              </a:spcBef>
              <a:buFont typeface="Wingdings" pitchFamily="2" charset="2"/>
              <a:buNone/>
            </a:pPr>
            <a:endParaRPr lang="en-US" altLang="en-US" sz="1000" dirty="0"/>
          </a:p>
          <a:p>
            <a:pPr marL="114300" indent="0" defTabSz="914400">
              <a:lnSpc>
                <a:spcPct val="60000"/>
              </a:lnSpc>
              <a:spcBef>
                <a:spcPts val="0"/>
              </a:spcBef>
              <a:buFont typeface="Arial" pitchFamily="-72" charset="0"/>
              <a:buNone/>
            </a:pPr>
            <a:r>
              <a:rPr lang="en-US" altLang="en-US" sz="2800" dirty="0"/>
              <a:t>Guess the person’s </a:t>
            </a:r>
          </a:p>
          <a:p>
            <a:pPr defTabSz="914400">
              <a:lnSpc>
                <a:spcPct val="60000"/>
              </a:lnSpc>
              <a:spcBef>
                <a:spcPts val="0"/>
              </a:spcBef>
            </a:pPr>
            <a:endParaRPr lang="en-US" altLang="en-US" sz="2800" dirty="0"/>
          </a:p>
          <a:p>
            <a:pPr lvl="1" defTabSz="914400">
              <a:lnSpc>
                <a:spcPct val="60000"/>
              </a:lnSpc>
              <a:spcBef>
                <a:spcPts val="0"/>
              </a:spcBef>
              <a:buClr>
                <a:srgbClr val="800000"/>
              </a:buClr>
            </a:pPr>
            <a:r>
              <a:rPr lang="en-US" altLang="en-US" sz="2600" dirty="0"/>
              <a:t>Name</a:t>
            </a:r>
          </a:p>
          <a:p>
            <a:pPr defTabSz="914400">
              <a:lnSpc>
                <a:spcPct val="60000"/>
              </a:lnSpc>
              <a:spcBef>
                <a:spcPts val="0"/>
              </a:spcBef>
              <a:buClr>
                <a:srgbClr val="800000"/>
              </a:buClr>
            </a:pPr>
            <a:endParaRPr lang="en-US" altLang="en-US" sz="2600" dirty="0"/>
          </a:p>
          <a:p>
            <a:pPr lvl="1" defTabSz="914400">
              <a:lnSpc>
                <a:spcPct val="60000"/>
              </a:lnSpc>
              <a:spcBef>
                <a:spcPts val="0"/>
              </a:spcBef>
              <a:buClr>
                <a:srgbClr val="800000"/>
              </a:buClr>
            </a:pPr>
            <a:r>
              <a:rPr lang="en-US" altLang="en-US" sz="2600" dirty="0"/>
              <a:t>Age</a:t>
            </a:r>
          </a:p>
          <a:p>
            <a:pPr marL="114300" indent="0" defTabSz="914400">
              <a:lnSpc>
                <a:spcPct val="60000"/>
              </a:lnSpc>
              <a:spcBef>
                <a:spcPts val="0"/>
              </a:spcBef>
              <a:buClr>
                <a:srgbClr val="800000"/>
              </a:buClr>
              <a:buFont typeface="Arial" pitchFamily="-72" charset="0"/>
              <a:buNone/>
            </a:pPr>
            <a:endParaRPr lang="en-US" altLang="en-US" sz="2600" dirty="0"/>
          </a:p>
          <a:p>
            <a:pPr lvl="1" defTabSz="914400">
              <a:lnSpc>
                <a:spcPct val="60000"/>
              </a:lnSpc>
              <a:spcBef>
                <a:spcPts val="0"/>
              </a:spcBef>
              <a:buClr>
                <a:srgbClr val="800000"/>
              </a:buClr>
            </a:pPr>
            <a:r>
              <a:rPr lang="en-US" altLang="en-US" sz="2600" dirty="0"/>
              <a:t>Marital status</a:t>
            </a:r>
          </a:p>
          <a:p>
            <a:pPr defTabSz="914400">
              <a:lnSpc>
                <a:spcPct val="60000"/>
              </a:lnSpc>
              <a:spcBef>
                <a:spcPts val="0"/>
              </a:spcBef>
              <a:buClr>
                <a:srgbClr val="800000"/>
              </a:buClr>
            </a:pPr>
            <a:endParaRPr lang="en-US" altLang="en-US" sz="2600" dirty="0"/>
          </a:p>
          <a:p>
            <a:pPr lvl="1" defTabSz="914400">
              <a:lnSpc>
                <a:spcPct val="60000"/>
              </a:lnSpc>
              <a:spcBef>
                <a:spcPts val="0"/>
              </a:spcBef>
              <a:buClr>
                <a:srgbClr val="800000"/>
              </a:buClr>
            </a:pPr>
            <a:r>
              <a:rPr lang="en-US" altLang="en-US" sz="2600" dirty="0"/>
              <a:t>Educational background</a:t>
            </a:r>
          </a:p>
          <a:p>
            <a:pPr defTabSz="914400">
              <a:lnSpc>
                <a:spcPct val="60000"/>
              </a:lnSpc>
              <a:spcBef>
                <a:spcPts val="0"/>
              </a:spcBef>
              <a:buClr>
                <a:srgbClr val="800000"/>
              </a:buClr>
            </a:pPr>
            <a:endParaRPr lang="en-US" altLang="en-US" sz="2600" dirty="0"/>
          </a:p>
          <a:p>
            <a:pPr lvl="1" defTabSz="914400">
              <a:lnSpc>
                <a:spcPct val="60000"/>
              </a:lnSpc>
              <a:spcBef>
                <a:spcPts val="0"/>
              </a:spcBef>
              <a:buClr>
                <a:srgbClr val="800000"/>
              </a:buClr>
            </a:pPr>
            <a:r>
              <a:rPr lang="en-US" altLang="en-US" sz="2600" dirty="0"/>
              <a:t>Occupation</a:t>
            </a:r>
          </a:p>
          <a:p>
            <a:pPr lvl="1" defTabSz="914400">
              <a:lnSpc>
                <a:spcPct val="60000"/>
              </a:lnSpc>
              <a:spcBef>
                <a:spcPts val="0"/>
              </a:spcBef>
            </a:pPr>
            <a:endParaRPr lang="en-US" altLang="en-US" sz="2600" dirty="0">
              <a:solidFill>
                <a:srgbClr val="981F23"/>
              </a:solidFill>
            </a:endParaRPr>
          </a:p>
          <a:p>
            <a:pPr marL="411163" lvl="1" indent="0" algn="ctr" defTabSz="914400">
              <a:lnSpc>
                <a:spcPct val="60000"/>
              </a:lnSpc>
              <a:spcBef>
                <a:spcPts val="0"/>
              </a:spcBef>
              <a:buFont typeface="Arial" pitchFamily="-72" charset="0"/>
              <a:buNone/>
            </a:pPr>
            <a:r>
              <a:rPr lang="en-US" altLang="en-US" sz="2600" i="1" dirty="0">
                <a:solidFill>
                  <a:srgbClr val="981F23"/>
                </a:solidFill>
              </a:rPr>
              <a:t>Appoint a spokesperson for your team.</a:t>
            </a:r>
          </a:p>
        </p:txBody>
      </p:sp>
      <p:sp>
        <p:nvSpPr>
          <p:cNvPr id="2" name="Footer Placeholder 1">
            <a:extLst>
              <a:ext uri="{FF2B5EF4-FFF2-40B4-BE49-F238E27FC236}">
                <a16:creationId xmlns:a16="http://schemas.microsoft.com/office/drawing/2014/main" id="{668854A0-3678-E124-2F0D-A5E7E25814F3}"/>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3" name="Picture 2">
            <a:extLst>
              <a:ext uri="{FF2B5EF4-FFF2-40B4-BE49-F238E27FC236}">
                <a16:creationId xmlns:a16="http://schemas.microsoft.com/office/drawing/2014/main" id="{6ABBF69B-A8EC-130B-F6B1-DC9E266863B9}"/>
              </a:ext>
            </a:extLst>
          </p:cNvPr>
          <p:cNvPicPr>
            <a:picLocks noChangeAspect="1"/>
          </p:cNvPicPr>
          <p:nvPr/>
        </p:nvPicPr>
        <p:blipFill>
          <a:blip r:embed="rId4"/>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1722468691"/>
      </p:ext>
    </p:extLst>
  </p:cSld>
  <p:clrMapOvr>
    <a:masterClrMapping/>
  </p:clrMapOvr>
  <p:transition>
    <p:wipe dir="d"/>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8" name="Rectangle 3"/>
          <p:cNvSpPr>
            <a:spLocks noGrp="1" noChangeArrowheads="1"/>
          </p:cNvSpPr>
          <p:nvPr>
            <p:ph type="body" sz="half" idx="3"/>
          </p:nvPr>
        </p:nvSpPr>
        <p:spPr>
          <a:xfrm>
            <a:off x="4800600" y="1600200"/>
            <a:ext cx="4191000" cy="4343399"/>
          </a:xfrm>
        </p:spPr>
        <p:txBody>
          <a:bodyPr>
            <a:noAutofit/>
          </a:bodyPr>
          <a:lstStyle/>
          <a:p>
            <a:r>
              <a:rPr lang="en-US" sz="3200" dirty="0"/>
              <a:t>Anna-Marie Morton</a:t>
            </a:r>
          </a:p>
          <a:p>
            <a:r>
              <a:rPr lang="en-US" sz="3200" dirty="0"/>
              <a:t>32 years old</a:t>
            </a:r>
          </a:p>
          <a:p>
            <a:r>
              <a:rPr lang="en-US" sz="3200" dirty="0"/>
              <a:t>Married/1 child</a:t>
            </a:r>
          </a:p>
          <a:p>
            <a:r>
              <a:rPr lang="en-US" sz="3200" dirty="0"/>
              <a:t>B.S., Business</a:t>
            </a:r>
          </a:p>
          <a:p>
            <a:r>
              <a:rPr lang="en-US" sz="3200" dirty="0"/>
              <a:t>Realtor</a:t>
            </a:r>
          </a:p>
        </p:txBody>
      </p:sp>
      <p:pic>
        <p:nvPicPr>
          <p:cNvPr id="9" name="Picture 8" descr="Anna-Marie Pic 1.jpg">
            <a:extLst>
              <a:ext uri="{FF2B5EF4-FFF2-40B4-BE49-F238E27FC236}">
                <a16:creationId xmlns:a16="http://schemas.microsoft.com/office/drawing/2014/main" id="{5B25BA45-AA14-4E32-8034-87F1019EEE53}"/>
              </a:ext>
            </a:extLst>
          </p:cNvPr>
          <p:cNvPicPr>
            <a:picLocks noChangeAspect="1"/>
          </p:cNvPicPr>
          <p:nvPr/>
        </p:nvPicPr>
        <p:blipFill>
          <a:blip r:embed="rId3" cstate="print"/>
          <a:stretch>
            <a:fillRect/>
          </a:stretch>
        </p:blipFill>
        <p:spPr>
          <a:xfrm>
            <a:off x="990600" y="1524000"/>
            <a:ext cx="3276600" cy="4572000"/>
          </a:xfrm>
          <a:prstGeom prst="rect">
            <a:avLst/>
          </a:prstGeom>
          <a:effectLst>
            <a:outerShdw blurRad="165100" dist="165100" dir="2700000" algn="ctr" rotWithShape="0">
              <a:schemeClr val="bg1">
                <a:lumMod val="65000"/>
              </a:schemeClr>
            </a:outerShdw>
          </a:effectLst>
        </p:spPr>
      </p:pic>
      <p:sp>
        <p:nvSpPr>
          <p:cNvPr id="12" name="Title 1">
            <a:extLst>
              <a:ext uri="{FF2B5EF4-FFF2-40B4-BE49-F238E27FC236}">
                <a16:creationId xmlns:a16="http://schemas.microsoft.com/office/drawing/2014/main" id="{C90AA8C3-97C3-4708-8370-55229D9CD06D}"/>
              </a:ext>
            </a:extLst>
          </p:cNvPr>
          <p:cNvSpPr txBox="1">
            <a:spLocks/>
          </p:cNvSpPr>
          <p:nvPr/>
        </p:nvSpPr>
        <p:spPr bwMode="auto">
          <a:xfrm>
            <a:off x="82296" y="317145"/>
            <a:ext cx="8979408" cy="978408"/>
          </a:xfrm>
          <a:prstGeom prst="rect">
            <a:avLst/>
          </a:prstGeom>
          <a:noFill/>
        </p:spPr>
        <p:txBody>
          <a:bodyPr vert="horz" wrap="square" lIns="91432" tIns="45715" rIns="91432" bIns="45715" numCol="1" rtlCol="0" anchor="ctr" anchorCtr="0" compatLnSpc="1">
            <a:prstTxWarp prst="textNoShape">
              <a:avLst/>
            </a:prstTxWarp>
            <a:normAutofit/>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eaLnBrk="1" hangingPunct="1"/>
            <a:r>
              <a:rPr lang="en-US" sz="3600" b="1" dirty="0">
                <a:solidFill>
                  <a:srgbClr val="981F23"/>
                </a:solidFill>
                <a:latin typeface="Calibri" pitchFamily="-72" charset="0"/>
              </a:rPr>
              <a:t>Impressions: How Did You Do?</a:t>
            </a:r>
          </a:p>
        </p:txBody>
      </p:sp>
      <p:pic>
        <p:nvPicPr>
          <p:cNvPr id="4" name="Picture 3">
            <a:extLst>
              <a:ext uri="{FF2B5EF4-FFF2-40B4-BE49-F238E27FC236}">
                <a16:creationId xmlns:a16="http://schemas.microsoft.com/office/drawing/2014/main" id="{628661E9-1596-F110-6A0B-05EC8123FD7F}"/>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35609" y="6186663"/>
            <a:ext cx="548439" cy="548439"/>
          </a:xfrm>
          <a:prstGeom prst="rect">
            <a:avLst/>
          </a:prstGeom>
        </p:spPr>
      </p:pic>
      <p:sp>
        <p:nvSpPr>
          <p:cNvPr id="5" name="Footer Placeholder 1">
            <a:extLst>
              <a:ext uri="{FF2B5EF4-FFF2-40B4-BE49-F238E27FC236}">
                <a16:creationId xmlns:a16="http://schemas.microsoft.com/office/drawing/2014/main" id="{32F25962-54BC-F139-7C0F-DEBD96AE06B5}"/>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6" name="Picture 5">
            <a:extLst>
              <a:ext uri="{FF2B5EF4-FFF2-40B4-BE49-F238E27FC236}">
                <a16:creationId xmlns:a16="http://schemas.microsoft.com/office/drawing/2014/main" id="{0EEF0862-0BA8-D4CF-7F78-EE91FB235849}"/>
              </a:ext>
            </a:extLst>
          </p:cNvPr>
          <p:cNvPicPr>
            <a:picLocks noChangeAspect="1"/>
          </p:cNvPicPr>
          <p:nvPr/>
        </p:nvPicPr>
        <p:blipFill>
          <a:blip r:embed="rId5"/>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3263856969"/>
      </p:ext>
    </p:extLst>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686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686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686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686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6868">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8" grpId="0" uiExpand="1"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Text Box 5"/>
          <p:cNvSpPr txBox="1">
            <a:spLocks noChangeArrowheads="1"/>
          </p:cNvSpPr>
          <p:nvPr/>
        </p:nvSpPr>
        <p:spPr bwMode="auto">
          <a:xfrm>
            <a:off x="2117725" y="4832350"/>
            <a:ext cx="184150" cy="366713"/>
          </a:xfrm>
          <a:prstGeom prst="rect">
            <a:avLst/>
          </a:prstGeom>
          <a:noFill/>
          <a:ln w="9525">
            <a:noFill/>
            <a:miter lim="800000"/>
            <a:headEnd/>
            <a:tailEnd/>
          </a:ln>
        </p:spPr>
        <p:txBody>
          <a:bodyPr wrap="none">
            <a:spAutoFit/>
          </a:bodyPr>
          <a:lstStyle/>
          <a:p>
            <a:endParaRPr lang="en-US" sz="1800">
              <a:latin typeface="Tahoma" pitchFamily="34" charset="0"/>
            </a:endParaRPr>
          </a:p>
        </p:txBody>
      </p:sp>
      <p:pic>
        <p:nvPicPr>
          <p:cNvPr id="5" name="Picture 4" descr="A person wearing a suit and tie&#10;&#10;Description automatically generated">
            <a:extLst>
              <a:ext uri="{FF2B5EF4-FFF2-40B4-BE49-F238E27FC236}">
                <a16:creationId xmlns:a16="http://schemas.microsoft.com/office/drawing/2014/main" id="{557B5A92-5C95-408D-A52D-589C9B69F949}"/>
              </a:ext>
            </a:extLst>
          </p:cNvPr>
          <p:cNvPicPr>
            <a:picLocks noChangeAspect="1"/>
          </p:cNvPicPr>
          <p:nvPr/>
        </p:nvPicPr>
        <p:blipFill rotWithShape="1">
          <a:blip r:embed="rId3"/>
          <a:srcRect l="15251" t="7829" b="7789"/>
          <a:stretch/>
        </p:blipFill>
        <p:spPr>
          <a:xfrm>
            <a:off x="845873" y="1203176"/>
            <a:ext cx="3293621" cy="5377011"/>
          </a:xfrm>
          <a:prstGeom prst="rect">
            <a:avLst/>
          </a:prstGeom>
        </p:spPr>
      </p:pic>
      <p:sp>
        <p:nvSpPr>
          <p:cNvPr id="3" name="Footer Placeholder 1">
            <a:extLst>
              <a:ext uri="{FF2B5EF4-FFF2-40B4-BE49-F238E27FC236}">
                <a16:creationId xmlns:a16="http://schemas.microsoft.com/office/drawing/2014/main" id="{D5229F3E-48D7-73CF-F428-514DF44E2EE0}"/>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4" name="Picture 3">
            <a:extLst>
              <a:ext uri="{FF2B5EF4-FFF2-40B4-BE49-F238E27FC236}">
                <a16:creationId xmlns:a16="http://schemas.microsoft.com/office/drawing/2014/main" id="{B9C4BB93-C902-FF3D-1414-137B525BC946}"/>
              </a:ext>
            </a:extLst>
          </p:cNvPr>
          <p:cNvPicPr>
            <a:picLocks noChangeAspect="1"/>
          </p:cNvPicPr>
          <p:nvPr/>
        </p:nvPicPr>
        <p:blipFill>
          <a:blip r:embed="rId4"/>
          <a:stretch>
            <a:fillRect/>
          </a:stretch>
        </p:blipFill>
        <p:spPr>
          <a:xfrm>
            <a:off x="7724885" y="6106176"/>
            <a:ext cx="1291001" cy="438940"/>
          </a:xfrm>
          <a:prstGeom prst="rect">
            <a:avLst/>
          </a:prstGeom>
        </p:spPr>
      </p:pic>
      <p:sp>
        <p:nvSpPr>
          <p:cNvPr id="11" name="Title 1">
            <a:extLst>
              <a:ext uri="{FF2B5EF4-FFF2-40B4-BE49-F238E27FC236}">
                <a16:creationId xmlns:a16="http://schemas.microsoft.com/office/drawing/2014/main" id="{15374113-989F-E5EE-892A-4584FCA1C3DF}"/>
              </a:ext>
            </a:extLst>
          </p:cNvPr>
          <p:cNvSpPr txBox="1">
            <a:spLocks/>
          </p:cNvSpPr>
          <p:nvPr/>
        </p:nvSpPr>
        <p:spPr bwMode="auto">
          <a:xfrm>
            <a:off x="82296" y="317145"/>
            <a:ext cx="8979408" cy="978408"/>
          </a:xfrm>
          <a:prstGeom prst="rect">
            <a:avLst/>
          </a:prstGeom>
          <a:noFill/>
        </p:spPr>
        <p:txBody>
          <a:bodyPr vert="horz" wrap="square" lIns="91432" tIns="45715" rIns="91432" bIns="45715" numCol="1" rtlCol="0" anchor="ctr" anchorCtr="0" compatLnSpc="1">
            <a:prstTxWarp prst="textNoShape">
              <a:avLst/>
            </a:prstTxWarp>
            <a:normAutofit/>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eaLnBrk="1" hangingPunct="1"/>
            <a:r>
              <a:rPr lang="en-US" sz="3600" b="1" dirty="0">
                <a:solidFill>
                  <a:srgbClr val="981F23"/>
                </a:solidFill>
                <a:latin typeface="Calibri" pitchFamily="-72" charset="0"/>
              </a:rPr>
              <a:t>Impressions</a:t>
            </a:r>
          </a:p>
        </p:txBody>
      </p:sp>
      <p:sp>
        <p:nvSpPr>
          <p:cNvPr id="12" name="Rectangle 3">
            <a:extLst>
              <a:ext uri="{FF2B5EF4-FFF2-40B4-BE49-F238E27FC236}">
                <a16:creationId xmlns:a16="http://schemas.microsoft.com/office/drawing/2014/main" id="{7D144DD9-FE5F-2689-814C-89F80122B79C}"/>
              </a:ext>
            </a:extLst>
          </p:cNvPr>
          <p:cNvSpPr txBox="1">
            <a:spLocks noChangeArrowheads="1"/>
          </p:cNvSpPr>
          <p:nvPr/>
        </p:nvSpPr>
        <p:spPr>
          <a:xfrm>
            <a:off x="4752039" y="1495576"/>
            <a:ext cx="4184405" cy="4765490"/>
          </a:xfrm>
          <a:prstGeom prst="rect">
            <a:avLst/>
          </a:prstGeom>
        </p:spPr>
        <p:txBody>
          <a:bodyPr>
            <a:normAutofit/>
          </a:bodyPr>
          <a:lst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algn="ctr" defTabSz="914400">
              <a:lnSpc>
                <a:spcPct val="80000"/>
              </a:lnSpc>
              <a:spcBef>
                <a:spcPts val="0"/>
              </a:spcBef>
              <a:buFont typeface="Wingdings" pitchFamily="2" charset="2"/>
              <a:buNone/>
            </a:pPr>
            <a:r>
              <a:rPr lang="en-US" altLang="en-US" sz="2800" b="1" dirty="0"/>
              <a:t>Base your assumptions on what the person</a:t>
            </a:r>
          </a:p>
          <a:p>
            <a:pPr algn="ctr" defTabSz="914400">
              <a:lnSpc>
                <a:spcPct val="80000"/>
              </a:lnSpc>
              <a:spcBef>
                <a:spcPts val="0"/>
              </a:spcBef>
              <a:buFont typeface="Wingdings" pitchFamily="2" charset="2"/>
              <a:buNone/>
            </a:pPr>
            <a:r>
              <a:rPr lang="en-US" altLang="en-US" sz="2800" b="1" dirty="0"/>
              <a:t> “</a:t>
            </a:r>
            <a:r>
              <a:rPr lang="en-US" altLang="en-US" sz="2800" b="1" i="1" dirty="0">
                <a:solidFill>
                  <a:srgbClr val="981F23"/>
                </a:solidFill>
              </a:rPr>
              <a:t>looks like</a:t>
            </a:r>
            <a:r>
              <a:rPr lang="en-US" altLang="en-US" sz="2800" b="1" dirty="0"/>
              <a:t>.” </a:t>
            </a:r>
          </a:p>
          <a:p>
            <a:pPr defTabSz="914400">
              <a:lnSpc>
                <a:spcPct val="80000"/>
              </a:lnSpc>
              <a:spcBef>
                <a:spcPts val="0"/>
              </a:spcBef>
              <a:buFont typeface="Wingdings" pitchFamily="2" charset="2"/>
              <a:buNone/>
            </a:pPr>
            <a:endParaRPr lang="en-US" altLang="en-US" sz="1000" dirty="0"/>
          </a:p>
          <a:p>
            <a:pPr marL="114300" indent="0" defTabSz="914400">
              <a:lnSpc>
                <a:spcPct val="60000"/>
              </a:lnSpc>
              <a:spcBef>
                <a:spcPts val="0"/>
              </a:spcBef>
              <a:buFont typeface="Arial" pitchFamily="-72" charset="0"/>
              <a:buNone/>
            </a:pPr>
            <a:r>
              <a:rPr lang="en-US" altLang="en-US" sz="2800" dirty="0"/>
              <a:t>Guess the person’s </a:t>
            </a:r>
          </a:p>
          <a:p>
            <a:pPr defTabSz="914400">
              <a:lnSpc>
                <a:spcPct val="60000"/>
              </a:lnSpc>
              <a:spcBef>
                <a:spcPts val="0"/>
              </a:spcBef>
            </a:pPr>
            <a:endParaRPr lang="en-US" altLang="en-US" sz="2800" dirty="0"/>
          </a:p>
          <a:p>
            <a:pPr lvl="1" defTabSz="914400">
              <a:lnSpc>
                <a:spcPct val="60000"/>
              </a:lnSpc>
              <a:spcBef>
                <a:spcPts val="0"/>
              </a:spcBef>
              <a:buClr>
                <a:srgbClr val="800000"/>
              </a:buClr>
            </a:pPr>
            <a:r>
              <a:rPr lang="en-US" altLang="en-US" sz="2600" dirty="0"/>
              <a:t>Name</a:t>
            </a:r>
          </a:p>
          <a:p>
            <a:pPr defTabSz="914400">
              <a:lnSpc>
                <a:spcPct val="60000"/>
              </a:lnSpc>
              <a:spcBef>
                <a:spcPts val="0"/>
              </a:spcBef>
              <a:buClr>
                <a:srgbClr val="800000"/>
              </a:buClr>
            </a:pPr>
            <a:endParaRPr lang="en-US" altLang="en-US" sz="2600" dirty="0"/>
          </a:p>
          <a:p>
            <a:pPr lvl="1" defTabSz="914400">
              <a:lnSpc>
                <a:spcPct val="60000"/>
              </a:lnSpc>
              <a:spcBef>
                <a:spcPts val="0"/>
              </a:spcBef>
              <a:buClr>
                <a:srgbClr val="800000"/>
              </a:buClr>
            </a:pPr>
            <a:r>
              <a:rPr lang="en-US" altLang="en-US" sz="2600" dirty="0"/>
              <a:t>Age</a:t>
            </a:r>
          </a:p>
          <a:p>
            <a:pPr marL="114300" indent="0" defTabSz="914400">
              <a:lnSpc>
                <a:spcPct val="60000"/>
              </a:lnSpc>
              <a:spcBef>
                <a:spcPts val="0"/>
              </a:spcBef>
              <a:buClr>
                <a:srgbClr val="800000"/>
              </a:buClr>
              <a:buFont typeface="Arial" pitchFamily="-72" charset="0"/>
              <a:buNone/>
            </a:pPr>
            <a:endParaRPr lang="en-US" altLang="en-US" sz="2600" dirty="0"/>
          </a:p>
          <a:p>
            <a:pPr lvl="1" defTabSz="914400">
              <a:lnSpc>
                <a:spcPct val="60000"/>
              </a:lnSpc>
              <a:spcBef>
                <a:spcPts val="0"/>
              </a:spcBef>
              <a:buClr>
                <a:srgbClr val="800000"/>
              </a:buClr>
            </a:pPr>
            <a:r>
              <a:rPr lang="en-US" altLang="en-US" sz="2600" dirty="0"/>
              <a:t>Marital status</a:t>
            </a:r>
          </a:p>
          <a:p>
            <a:pPr defTabSz="914400">
              <a:lnSpc>
                <a:spcPct val="60000"/>
              </a:lnSpc>
              <a:spcBef>
                <a:spcPts val="0"/>
              </a:spcBef>
              <a:buClr>
                <a:srgbClr val="800000"/>
              </a:buClr>
            </a:pPr>
            <a:endParaRPr lang="en-US" altLang="en-US" sz="2600" dirty="0"/>
          </a:p>
          <a:p>
            <a:pPr lvl="1" defTabSz="914400">
              <a:lnSpc>
                <a:spcPct val="60000"/>
              </a:lnSpc>
              <a:spcBef>
                <a:spcPts val="0"/>
              </a:spcBef>
              <a:buClr>
                <a:srgbClr val="800000"/>
              </a:buClr>
            </a:pPr>
            <a:r>
              <a:rPr lang="en-US" altLang="en-US" sz="2600" dirty="0"/>
              <a:t>Educational background</a:t>
            </a:r>
          </a:p>
          <a:p>
            <a:pPr defTabSz="914400">
              <a:lnSpc>
                <a:spcPct val="60000"/>
              </a:lnSpc>
              <a:spcBef>
                <a:spcPts val="0"/>
              </a:spcBef>
              <a:buClr>
                <a:srgbClr val="800000"/>
              </a:buClr>
            </a:pPr>
            <a:endParaRPr lang="en-US" altLang="en-US" sz="2600" dirty="0"/>
          </a:p>
          <a:p>
            <a:pPr lvl="1" defTabSz="914400">
              <a:lnSpc>
                <a:spcPct val="60000"/>
              </a:lnSpc>
              <a:spcBef>
                <a:spcPts val="0"/>
              </a:spcBef>
              <a:buClr>
                <a:srgbClr val="800000"/>
              </a:buClr>
            </a:pPr>
            <a:r>
              <a:rPr lang="en-US" altLang="en-US" sz="2600" dirty="0"/>
              <a:t>Occupation</a:t>
            </a:r>
          </a:p>
          <a:p>
            <a:pPr lvl="1" defTabSz="914400">
              <a:lnSpc>
                <a:spcPct val="60000"/>
              </a:lnSpc>
              <a:spcBef>
                <a:spcPts val="0"/>
              </a:spcBef>
            </a:pPr>
            <a:endParaRPr lang="en-US" altLang="en-US" sz="2600" dirty="0">
              <a:solidFill>
                <a:srgbClr val="981F23"/>
              </a:solidFill>
            </a:endParaRPr>
          </a:p>
          <a:p>
            <a:pPr marL="411163" lvl="1" indent="0" algn="ctr" defTabSz="914400">
              <a:lnSpc>
                <a:spcPct val="60000"/>
              </a:lnSpc>
              <a:spcBef>
                <a:spcPts val="0"/>
              </a:spcBef>
              <a:buFont typeface="Arial" pitchFamily="-72" charset="0"/>
              <a:buNone/>
            </a:pPr>
            <a:r>
              <a:rPr lang="en-US" altLang="en-US" sz="2600" i="1" dirty="0">
                <a:solidFill>
                  <a:srgbClr val="981F23"/>
                </a:solidFill>
              </a:rPr>
              <a:t>Appoint a spokesperson for your team.</a:t>
            </a:r>
          </a:p>
        </p:txBody>
      </p:sp>
    </p:spTree>
    <p:extLst>
      <p:ext uri="{BB962C8B-B14F-4D97-AF65-F5344CB8AC3E}">
        <p14:creationId xmlns:p14="http://schemas.microsoft.com/office/powerpoint/2010/main" val="4278167936"/>
      </p:ext>
    </p:extLst>
  </p:cSld>
  <p:clrMapOvr>
    <a:masterClrMapping/>
  </p:clrMapOvr>
  <p:transition>
    <p:wipe dir="d"/>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2"/>
          <p:cNvSpPr>
            <a:spLocks noGrp="1" noChangeArrowheads="1"/>
          </p:cNvSpPr>
          <p:nvPr>
            <p:ph type="title"/>
          </p:nvPr>
        </p:nvSpPr>
        <p:spPr>
          <a:xfrm>
            <a:off x="457200" y="173638"/>
            <a:ext cx="8229600" cy="1143000"/>
          </a:xfrm>
        </p:spPr>
        <p:txBody>
          <a:bodyPr/>
          <a:lstStyle/>
          <a:p>
            <a:pPr defTabSz="914400" eaLnBrk="1" hangingPunct="1"/>
            <a:r>
              <a:rPr lang="en-US" sz="3600" b="1" dirty="0">
                <a:solidFill>
                  <a:srgbClr val="981F23"/>
                </a:solidFill>
                <a:latin typeface="Calibri" pitchFamily="-72" charset="0"/>
              </a:rPr>
              <a:t>Impressions: How Did You Do?</a:t>
            </a:r>
          </a:p>
        </p:txBody>
      </p:sp>
      <p:sp>
        <p:nvSpPr>
          <p:cNvPr id="168963" name="Rectangle 3"/>
          <p:cNvSpPr>
            <a:spLocks noGrp="1" noChangeArrowheads="1"/>
          </p:cNvSpPr>
          <p:nvPr>
            <p:ph type="body" sz="half" idx="3"/>
          </p:nvPr>
        </p:nvSpPr>
        <p:spPr>
          <a:xfrm>
            <a:off x="5621940" y="1691482"/>
            <a:ext cx="3446643" cy="4530725"/>
          </a:xfrm>
        </p:spPr>
        <p:txBody>
          <a:bodyPr/>
          <a:lstStyle/>
          <a:p>
            <a:pPr eaLnBrk="1" hangingPunct="1">
              <a:buClr>
                <a:srgbClr val="800000"/>
              </a:buClr>
              <a:defRPr/>
            </a:pPr>
            <a:r>
              <a:rPr lang="en-US" sz="2800" dirty="0"/>
              <a:t>Cole Mazza</a:t>
            </a:r>
          </a:p>
          <a:p>
            <a:pPr eaLnBrk="1" hangingPunct="1">
              <a:buClr>
                <a:srgbClr val="800000"/>
              </a:buClr>
              <a:defRPr/>
            </a:pPr>
            <a:r>
              <a:rPr lang="en-US" sz="2800" dirty="0"/>
              <a:t>25</a:t>
            </a:r>
          </a:p>
          <a:p>
            <a:pPr eaLnBrk="1" hangingPunct="1">
              <a:buClr>
                <a:srgbClr val="800000"/>
              </a:buClr>
              <a:defRPr/>
            </a:pPr>
            <a:r>
              <a:rPr lang="en-US" sz="2800" dirty="0"/>
              <a:t>Single</a:t>
            </a:r>
          </a:p>
          <a:p>
            <a:pPr eaLnBrk="1" hangingPunct="1">
              <a:buClr>
                <a:srgbClr val="800000"/>
              </a:buClr>
              <a:defRPr/>
            </a:pPr>
            <a:r>
              <a:rPr lang="en-US" sz="2800" dirty="0"/>
              <a:t>B.S., Kinesiology</a:t>
            </a:r>
          </a:p>
          <a:p>
            <a:pPr eaLnBrk="1" hangingPunct="1">
              <a:buClr>
                <a:srgbClr val="800000"/>
              </a:buClr>
              <a:defRPr/>
            </a:pPr>
            <a:r>
              <a:rPr lang="en-US" sz="2800" dirty="0"/>
              <a:t>Professional Football Player: </a:t>
            </a:r>
            <a:r>
              <a:rPr lang="en-US" sz="2800" dirty="0" err="1"/>
              <a:t>Longsnapper</a:t>
            </a:r>
            <a:r>
              <a:rPr lang="en-US" sz="2800" dirty="0"/>
              <a:t> for   LA Chargers</a:t>
            </a:r>
          </a:p>
        </p:txBody>
      </p:sp>
      <p:sp>
        <p:nvSpPr>
          <p:cNvPr id="33796" name="Text Box 4"/>
          <p:cNvSpPr txBox="1">
            <a:spLocks noChangeArrowheads="1"/>
          </p:cNvSpPr>
          <p:nvPr/>
        </p:nvSpPr>
        <p:spPr bwMode="auto">
          <a:xfrm>
            <a:off x="2117725" y="4832350"/>
            <a:ext cx="184150" cy="366713"/>
          </a:xfrm>
          <a:prstGeom prst="rect">
            <a:avLst/>
          </a:prstGeom>
          <a:noFill/>
          <a:ln w="9525">
            <a:noFill/>
            <a:miter lim="800000"/>
            <a:headEnd/>
            <a:tailEnd/>
          </a:ln>
        </p:spPr>
        <p:txBody>
          <a:bodyPr wrap="none">
            <a:spAutoFit/>
          </a:bodyPr>
          <a:lstStyle/>
          <a:p>
            <a:endParaRPr lang="en-US" sz="1800">
              <a:latin typeface="Tahoma" pitchFamily="34" charset="0"/>
            </a:endParaRPr>
          </a:p>
        </p:txBody>
      </p:sp>
      <p:pic>
        <p:nvPicPr>
          <p:cNvPr id="8" name="Picture 7" descr="A person standing posing for the camera&#10;&#10;Description automatically generated">
            <a:extLst>
              <a:ext uri="{FF2B5EF4-FFF2-40B4-BE49-F238E27FC236}">
                <a16:creationId xmlns:a16="http://schemas.microsoft.com/office/drawing/2014/main" id="{B25C4A6E-86AA-432C-B27E-F9A3439A1F6B}"/>
              </a:ext>
            </a:extLst>
          </p:cNvPr>
          <p:cNvPicPr>
            <a:picLocks noChangeAspect="1"/>
          </p:cNvPicPr>
          <p:nvPr/>
        </p:nvPicPr>
        <p:blipFill rotWithShape="1">
          <a:blip r:embed="rId3">
            <a:clrChange>
              <a:clrFrom>
                <a:srgbClr val="FCFCFC"/>
              </a:clrFrom>
              <a:clrTo>
                <a:srgbClr val="FCFCFC">
                  <a:alpha val="0"/>
                </a:srgbClr>
              </a:clrTo>
            </a:clrChange>
          </a:blip>
          <a:srcRect l="3676" r="854"/>
          <a:stretch/>
        </p:blipFill>
        <p:spPr>
          <a:xfrm>
            <a:off x="353025" y="1144803"/>
            <a:ext cx="5237871" cy="5506278"/>
          </a:xfrm>
          <a:prstGeom prst="rect">
            <a:avLst/>
          </a:prstGeom>
        </p:spPr>
      </p:pic>
      <p:pic>
        <p:nvPicPr>
          <p:cNvPr id="2" name="Picture 1">
            <a:extLst>
              <a:ext uri="{FF2B5EF4-FFF2-40B4-BE49-F238E27FC236}">
                <a16:creationId xmlns:a16="http://schemas.microsoft.com/office/drawing/2014/main" id="{D47895F2-69F8-A9C6-50DB-954F960DABE2}"/>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35609" y="6186663"/>
            <a:ext cx="548439" cy="548439"/>
          </a:xfrm>
          <a:prstGeom prst="rect">
            <a:avLst/>
          </a:prstGeom>
        </p:spPr>
      </p:pic>
      <p:sp>
        <p:nvSpPr>
          <p:cNvPr id="3" name="Footer Placeholder 1">
            <a:extLst>
              <a:ext uri="{FF2B5EF4-FFF2-40B4-BE49-F238E27FC236}">
                <a16:creationId xmlns:a16="http://schemas.microsoft.com/office/drawing/2014/main" id="{BD6AF702-8CB4-EFF3-817A-B3D212846CF3}"/>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4" name="Picture 3">
            <a:extLst>
              <a:ext uri="{FF2B5EF4-FFF2-40B4-BE49-F238E27FC236}">
                <a16:creationId xmlns:a16="http://schemas.microsoft.com/office/drawing/2014/main" id="{8029F473-700B-9D76-D8B1-23D9EB400D4A}"/>
              </a:ext>
            </a:extLst>
          </p:cNvPr>
          <p:cNvPicPr>
            <a:picLocks noChangeAspect="1"/>
          </p:cNvPicPr>
          <p:nvPr/>
        </p:nvPicPr>
        <p:blipFill>
          <a:blip r:embed="rId5"/>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1895875550"/>
      </p:ext>
    </p:extLst>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896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896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896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896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896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eaLnBrk="1" hangingPunct="1"/>
            <a:br>
              <a:rPr lang="en-US" sz="1600"/>
            </a:br>
            <a:endParaRPr lang="en-US" sz="3600">
              <a:solidFill>
                <a:schemeClr val="hlink"/>
              </a:solidFill>
            </a:endParaRPr>
          </a:p>
        </p:txBody>
      </p:sp>
      <p:pic>
        <p:nvPicPr>
          <p:cNvPr id="8" name="Picture 7" descr="Tommie Pic 1.jpg">
            <a:extLst>
              <a:ext uri="{FF2B5EF4-FFF2-40B4-BE49-F238E27FC236}">
                <a16:creationId xmlns:a16="http://schemas.microsoft.com/office/drawing/2014/main" id="{A2E88013-9250-45B4-AD87-A4FFC2DD10B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98330" y="1143000"/>
            <a:ext cx="3886200" cy="5181600"/>
          </a:xfrm>
          <a:prstGeom prst="rect">
            <a:avLst/>
          </a:prstGeom>
        </p:spPr>
      </p:pic>
      <p:sp>
        <p:nvSpPr>
          <p:cNvPr id="5" name="Footer Placeholder 1">
            <a:extLst>
              <a:ext uri="{FF2B5EF4-FFF2-40B4-BE49-F238E27FC236}">
                <a16:creationId xmlns:a16="http://schemas.microsoft.com/office/drawing/2014/main" id="{8FDE2EAB-D90A-BFBA-AE88-34286536B300}"/>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6" name="Picture 5">
            <a:extLst>
              <a:ext uri="{FF2B5EF4-FFF2-40B4-BE49-F238E27FC236}">
                <a16:creationId xmlns:a16="http://schemas.microsoft.com/office/drawing/2014/main" id="{AA1E5289-64E6-A161-2DA3-E50F748E16CA}"/>
              </a:ext>
            </a:extLst>
          </p:cNvPr>
          <p:cNvPicPr>
            <a:picLocks noChangeAspect="1"/>
          </p:cNvPicPr>
          <p:nvPr/>
        </p:nvPicPr>
        <p:blipFill>
          <a:blip r:embed="rId4"/>
          <a:stretch>
            <a:fillRect/>
          </a:stretch>
        </p:blipFill>
        <p:spPr>
          <a:xfrm>
            <a:off x="7724885" y="6106176"/>
            <a:ext cx="1291001" cy="438940"/>
          </a:xfrm>
          <a:prstGeom prst="rect">
            <a:avLst/>
          </a:prstGeom>
        </p:spPr>
      </p:pic>
      <p:sp>
        <p:nvSpPr>
          <p:cNvPr id="7" name="Title 1">
            <a:extLst>
              <a:ext uri="{FF2B5EF4-FFF2-40B4-BE49-F238E27FC236}">
                <a16:creationId xmlns:a16="http://schemas.microsoft.com/office/drawing/2014/main" id="{41542799-6014-206C-06E2-806BAB537321}"/>
              </a:ext>
            </a:extLst>
          </p:cNvPr>
          <p:cNvSpPr txBox="1">
            <a:spLocks/>
          </p:cNvSpPr>
          <p:nvPr/>
        </p:nvSpPr>
        <p:spPr bwMode="auto">
          <a:xfrm>
            <a:off x="82296" y="317145"/>
            <a:ext cx="8979408" cy="978408"/>
          </a:xfrm>
          <a:prstGeom prst="rect">
            <a:avLst/>
          </a:prstGeom>
          <a:noFill/>
        </p:spPr>
        <p:txBody>
          <a:bodyPr vert="horz" wrap="square" lIns="91432" tIns="45715" rIns="91432" bIns="45715" numCol="1" rtlCol="0" anchor="ctr" anchorCtr="0" compatLnSpc="1">
            <a:prstTxWarp prst="textNoShape">
              <a:avLst/>
            </a:prstTxWarp>
            <a:normAutofit/>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eaLnBrk="1" hangingPunct="1"/>
            <a:r>
              <a:rPr lang="en-US" sz="3600" b="1" dirty="0">
                <a:solidFill>
                  <a:srgbClr val="981F23"/>
                </a:solidFill>
                <a:latin typeface="Calibri" pitchFamily="-72" charset="0"/>
              </a:rPr>
              <a:t>Impressions</a:t>
            </a:r>
          </a:p>
        </p:txBody>
      </p:sp>
      <p:sp>
        <p:nvSpPr>
          <p:cNvPr id="11" name="Rectangle 3">
            <a:extLst>
              <a:ext uri="{FF2B5EF4-FFF2-40B4-BE49-F238E27FC236}">
                <a16:creationId xmlns:a16="http://schemas.microsoft.com/office/drawing/2014/main" id="{8210BD1A-F517-2C48-B823-C75CBE31020F}"/>
              </a:ext>
            </a:extLst>
          </p:cNvPr>
          <p:cNvSpPr txBox="1">
            <a:spLocks noChangeArrowheads="1"/>
          </p:cNvSpPr>
          <p:nvPr/>
        </p:nvSpPr>
        <p:spPr>
          <a:xfrm>
            <a:off x="4752039" y="1495576"/>
            <a:ext cx="4184405" cy="4765490"/>
          </a:xfrm>
          <a:prstGeom prst="rect">
            <a:avLst/>
          </a:prstGeom>
        </p:spPr>
        <p:txBody>
          <a:bodyPr>
            <a:normAutofit/>
          </a:bodyPr>
          <a:lst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algn="ctr" defTabSz="914400">
              <a:lnSpc>
                <a:spcPct val="80000"/>
              </a:lnSpc>
              <a:spcBef>
                <a:spcPts val="0"/>
              </a:spcBef>
              <a:buFont typeface="Wingdings" pitchFamily="2" charset="2"/>
              <a:buNone/>
            </a:pPr>
            <a:r>
              <a:rPr lang="en-US" altLang="en-US" sz="2800" b="1" dirty="0"/>
              <a:t>Base your assumptions on what the person</a:t>
            </a:r>
          </a:p>
          <a:p>
            <a:pPr algn="ctr" defTabSz="914400">
              <a:lnSpc>
                <a:spcPct val="80000"/>
              </a:lnSpc>
              <a:spcBef>
                <a:spcPts val="0"/>
              </a:spcBef>
              <a:buFont typeface="Wingdings" pitchFamily="2" charset="2"/>
              <a:buNone/>
            </a:pPr>
            <a:r>
              <a:rPr lang="en-US" altLang="en-US" sz="2800" b="1" dirty="0"/>
              <a:t> “</a:t>
            </a:r>
            <a:r>
              <a:rPr lang="en-US" altLang="en-US" sz="2800" b="1" i="1" dirty="0">
                <a:solidFill>
                  <a:srgbClr val="981F23"/>
                </a:solidFill>
              </a:rPr>
              <a:t>looks like</a:t>
            </a:r>
            <a:r>
              <a:rPr lang="en-US" altLang="en-US" sz="2800" b="1" dirty="0"/>
              <a:t>.” </a:t>
            </a:r>
          </a:p>
          <a:p>
            <a:pPr defTabSz="914400">
              <a:lnSpc>
                <a:spcPct val="80000"/>
              </a:lnSpc>
              <a:spcBef>
                <a:spcPts val="0"/>
              </a:spcBef>
              <a:buFont typeface="Wingdings" pitchFamily="2" charset="2"/>
              <a:buNone/>
            </a:pPr>
            <a:endParaRPr lang="en-US" altLang="en-US" sz="1000" dirty="0"/>
          </a:p>
          <a:p>
            <a:pPr marL="114300" indent="0" defTabSz="914400">
              <a:lnSpc>
                <a:spcPct val="60000"/>
              </a:lnSpc>
              <a:spcBef>
                <a:spcPts val="0"/>
              </a:spcBef>
              <a:buFont typeface="Arial" pitchFamily="-72" charset="0"/>
              <a:buNone/>
            </a:pPr>
            <a:r>
              <a:rPr lang="en-US" altLang="en-US" sz="2800" dirty="0"/>
              <a:t>Guess the person’s </a:t>
            </a:r>
          </a:p>
          <a:p>
            <a:pPr defTabSz="914400">
              <a:lnSpc>
                <a:spcPct val="60000"/>
              </a:lnSpc>
              <a:spcBef>
                <a:spcPts val="0"/>
              </a:spcBef>
            </a:pPr>
            <a:endParaRPr lang="en-US" altLang="en-US" sz="2800" dirty="0"/>
          </a:p>
          <a:p>
            <a:pPr lvl="1" defTabSz="914400">
              <a:lnSpc>
                <a:spcPct val="60000"/>
              </a:lnSpc>
              <a:spcBef>
                <a:spcPts val="0"/>
              </a:spcBef>
              <a:buClr>
                <a:srgbClr val="800000"/>
              </a:buClr>
            </a:pPr>
            <a:r>
              <a:rPr lang="en-US" altLang="en-US" sz="2600" dirty="0"/>
              <a:t>Name</a:t>
            </a:r>
          </a:p>
          <a:p>
            <a:pPr defTabSz="914400">
              <a:lnSpc>
                <a:spcPct val="60000"/>
              </a:lnSpc>
              <a:spcBef>
                <a:spcPts val="0"/>
              </a:spcBef>
              <a:buClr>
                <a:srgbClr val="800000"/>
              </a:buClr>
            </a:pPr>
            <a:endParaRPr lang="en-US" altLang="en-US" sz="2600" dirty="0"/>
          </a:p>
          <a:p>
            <a:pPr lvl="1" defTabSz="914400">
              <a:lnSpc>
                <a:spcPct val="60000"/>
              </a:lnSpc>
              <a:spcBef>
                <a:spcPts val="0"/>
              </a:spcBef>
              <a:buClr>
                <a:srgbClr val="800000"/>
              </a:buClr>
            </a:pPr>
            <a:r>
              <a:rPr lang="en-US" altLang="en-US" sz="2600" dirty="0"/>
              <a:t>Age</a:t>
            </a:r>
          </a:p>
          <a:p>
            <a:pPr marL="114300" indent="0" defTabSz="914400">
              <a:lnSpc>
                <a:spcPct val="60000"/>
              </a:lnSpc>
              <a:spcBef>
                <a:spcPts val="0"/>
              </a:spcBef>
              <a:buClr>
                <a:srgbClr val="800000"/>
              </a:buClr>
              <a:buFont typeface="Arial" pitchFamily="-72" charset="0"/>
              <a:buNone/>
            </a:pPr>
            <a:endParaRPr lang="en-US" altLang="en-US" sz="2600" dirty="0"/>
          </a:p>
          <a:p>
            <a:pPr lvl="1" defTabSz="914400">
              <a:lnSpc>
                <a:spcPct val="60000"/>
              </a:lnSpc>
              <a:spcBef>
                <a:spcPts val="0"/>
              </a:spcBef>
              <a:buClr>
                <a:srgbClr val="800000"/>
              </a:buClr>
            </a:pPr>
            <a:r>
              <a:rPr lang="en-US" altLang="en-US" sz="2600" dirty="0"/>
              <a:t>Marital status</a:t>
            </a:r>
          </a:p>
          <a:p>
            <a:pPr defTabSz="914400">
              <a:lnSpc>
                <a:spcPct val="60000"/>
              </a:lnSpc>
              <a:spcBef>
                <a:spcPts val="0"/>
              </a:spcBef>
              <a:buClr>
                <a:srgbClr val="800000"/>
              </a:buClr>
            </a:pPr>
            <a:endParaRPr lang="en-US" altLang="en-US" sz="2600" dirty="0"/>
          </a:p>
          <a:p>
            <a:pPr lvl="1" defTabSz="914400">
              <a:lnSpc>
                <a:spcPct val="60000"/>
              </a:lnSpc>
              <a:spcBef>
                <a:spcPts val="0"/>
              </a:spcBef>
              <a:buClr>
                <a:srgbClr val="800000"/>
              </a:buClr>
            </a:pPr>
            <a:r>
              <a:rPr lang="en-US" altLang="en-US" sz="2600" dirty="0"/>
              <a:t>Educational background</a:t>
            </a:r>
          </a:p>
          <a:p>
            <a:pPr defTabSz="914400">
              <a:lnSpc>
                <a:spcPct val="60000"/>
              </a:lnSpc>
              <a:spcBef>
                <a:spcPts val="0"/>
              </a:spcBef>
              <a:buClr>
                <a:srgbClr val="800000"/>
              </a:buClr>
            </a:pPr>
            <a:endParaRPr lang="en-US" altLang="en-US" sz="2600" dirty="0"/>
          </a:p>
          <a:p>
            <a:pPr lvl="1" defTabSz="914400">
              <a:lnSpc>
                <a:spcPct val="60000"/>
              </a:lnSpc>
              <a:spcBef>
                <a:spcPts val="0"/>
              </a:spcBef>
              <a:buClr>
                <a:srgbClr val="800000"/>
              </a:buClr>
            </a:pPr>
            <a:r>
              <a:rPr lang="en-US" altLang="en-US" sz="2600" dirty="0"/>
              <a:t>Occupation</a:t>
            </a:r>
          </a:p>
          <a:p>
            <a:pPr lvl="1" defTabSz="914400">
              <a:lnSpc>
                <a:spcPct val="60000"/>
              </a:lnSpc>
              <a:spcBef>
                <a:spcPts val="0"/>
              </a:spcBef>
            </a:pPr>
            <a:endParaRPr lang="en-US" altLang="en-US" sz="2600" dirty="0">
              <a:solidFill>
                <a:srgbClr val="981F23"/>
              </a:solidFill>
            </a:endParaRPr>
          </a:p>
          <a:p>
            <a:pPr marL="411163" lvl="1" indent="0" algn="ctr" defTabSz="914400">
              <a:lnSpc>
                <a:spcPct val="60000"/>
              </a:lnSpc>
              <a:spcBef>
                <a:spcPts val="0"/>
              </a:spcBef>
              <a:buFont typeface="Arial" pitchFamily="-72" charset="0"/>
              <a:buNone/>
            </a:pPr>
            <a:r>
              <a:rPr lang="en-US" altLang="en-US" sz="2600" i="1" dirty="0">
                <a:solidFill>
                  <a:srgbClr val="981F23"/>
                </a:solidFill>
              </a:rPr>
              <a:t>Appoint a spokesperson for your team.</a:t>
            </a:r>
          </a:p>
        </p:txBody>
      </p:sp>
    </p:spTree>
    <p:extLst>
      <p:ext uri="{BB962C8B-B14F-4D97-AF65-F5344CB8AC3E}">
        <p14:creationId xmlns:p14="http://schemas.microsoft.com/office/powerpoint/2010/main" val="868824091"/>
      </p:ext>
    </p:extLst>
  </p:cSld>
  <p:clrMapOvr>
    <a:masterClrMapping/>
  </p:clrMapOvr>
  <p:transition>
    <p:wipe dir="d"/>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8" name="Rectangle 3"/>
          <p:cNvSpPr>
            <a:spLocks noGrp="1" noChangeArrowheads="1"/>
          </p:cNvSpPr>
          <p:nvPr>
            <p:ph type="body" sz="half" idx="3"/>
          </p:nvPr>
        </p:nvSpPr>
        <p:spPr>
          <a:xfrm>
            <a:off x="4800600" y="1600200"/>
            <a:ext cx="3962400" cy="4343399"/>
          </a:xfrm>
        </p:spPr>
        <p:txBody>
          <a:bodyPr>
            <a:normAutofit/>
          </a:bodyPr>
          <a:lstStyle/>
          <a:p>
            <a:r>
              <a:rPr lang="en-US" sz="3200" dirty="0"/>
              <a:t>Tommie Adams</a:t>
            </a:r>
          </a:p>
          <a:p>
            <a:r>
              <a:rPr lang="en-US" sz="3200" dirty="0"/>
              <a:t>37 years old</a:t>
            </a:r>
          </a:p>
          <a:p>
            <a:r>
              <a:rPr lang="en-US" sz="3200" dirty="0"/>
              <a:t>Married/8 children</a:t>
            </a:r>
          </a:p>
          <a:p>
            <a:r>
              <a:rPr lang="en-US" sz="3200" dirty="0"/>
              <a:t>B.S., Finance</a:t>
            </a:r>
          </a:p>
          <a:p>
            <a:r>
              <a:rPr lang="en-US" sz="3200" dirty="0"/>
              <a:t>Financial Advisor</a:t>
            </a:r>
          </a:p>
        </p:txBody>
      </p:sp>
      <p:pic>
        <p:nvPicPr>
          <p:cNvPr id="8" name="Picture 7" descr="Tommie Pic 2.jpg">
            <a:extLst>
              <a:ext uri="{FF2B5EF4-FFF2-40B4-BE49-F238E27FC236}">
                <a16:creationId xmlns:a16="http://schemas.microsoft.com/office/drawing/2014/main" id="{75A5F37D-80A2-4030-9637-4B20A3341AC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81001" y="1447800"/>
            <a:ext cx="4048328" cy="4572000"/>
          </a:xfrm>
          <a:prstGeom prst="rect">
            <a:avLst/>
          </a:prstGeom>
        </p:spPr>
      </p:pic>
      <p:sp>
        <p:nvSpPr>
          <p:cNvPr id="10" name="Title 1">
            <a:extLst>
              <a:ext uri="{FF2B5EF4-FFF2-40B4-BE49-F238E27FC236}">
                <a16:creationId xmlns:a16="http://schemas.microsoft.com/office/drawing/2014/main" id="{C73C3658-C86E-425D-92A6-E440A8EF5A8E}"/>
              </a:ext>
            </a:extLst>
          </p:cNvPr>
          <p:cNvSpPr txBox="1">
            <a:spLocks/>
          </p:cNvSpPr>
          <p:nvPr/>
        </p:nvSpPr>
        <p:spPr bwMode="auto">
          <a:xfrm>
            <a:off x="82296" y="317145"/>
            <a:ext cx="8979408" cy="978408"/>
          </a:xfrm>
          <a:prstGeom prst="rect">
            <a:avLst/>
          </a:prstGeom>
          <a:noFill/>
        </p:spPr>
        <p:txBody>
          <a:bodyPr vert="horz" wrap="square" lIns="91432" tIns="45715" rIns="91432" bIns="45715" numCol="1" rtlCol="0" anchor="ctr" anchorCtr="0" compatLnSpc="1">
            <a:prstTxWarp prst="textNoShape">
              <a:avLst/>
            </a:prstTxWarp>
            <a:normAutofit/>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eaLnBrk="1" hangingPunct="1"/>
            <a:r>
              <a:rPr lang="en-US" sz="3600" b="1" dirty="0">
                <a:solidFill>
                  <a:srgbClr val="981F23"/>
                </a:solidFill>
                <a:latin typeface="Calibri" pitchFamily="-72" charset="0"/>
              </a:rPr>
              <a:t>Impressions: How Did You Do?</a:t>
            </a:r>
          </a:p>
        </p:txBody>
      </p:sp>
      <p:pic>
        <p:nvPicPr>
          <p:cNvPr id="2" name="Picture 1">
            <a:extLst>
              <a:ext uri="{FF2B5EF4-FFF2-40B4-BE49-F238E27FC236}">
                <a16:creationId xmlns:a16="http://schemas.microsoft.com/office/drawing/2014/main" id="{4360CFC9-1894-5FC4-537B-7C6CAC963C9F}"/>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35609" y="6186663"/>
            <a:ext cx="548439" cy="548439"/>
          </a:xfrm>
          <a:prstGeom prst="rect">
            <a:avLst/>
          </a:prstGeom>
        </p:spPr>
      </p:pic>
      <p:sp>
        <p:nvSpPr>
          <p:cNvPr id="3" name="Footer Placeholder 1">
            <a:extLst>
              <a:ext uri="{FF2B5EF4-FFF2-40B4-BE49-F238E27FC236}">
                <a16:creationId xmlns:a16="http://schemas.microsoft.com/office/drawing/2014/main" id="{972B2B29-1F08-D628-4C33-89D4B7A61B06}"/>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4" name="Picture 3">
            <a:extLst>
              <a:ext uri="{FF2B5EF4-FFF2-40B4-BE49-F238E27FC236}">
                <a16:creationId xmlns:a16="http://schemas.microsoft.com/office/drawing/2014/main" id="{8ECD30CF-D402-6006-2603-AC8D64CB5CD5}"/>
              </a:ext>
            </a:extLst>
          </p:cNvPr>
          <p:cNvPicPr>
            <a:picLocks noChangeAspect="1"/>
          </p:cNvPicPr>
          <p:nvPr/>
        </p:nvPicPr>
        <p:blipFill>
          <a:blip r:embed="rId5"/>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1486977858"/>
      </p:ext>
    </p:extLst>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686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686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686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686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6868">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8" grpId="0" uiExpand="1"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Misty Pic 3.jpg">
            <a:extLst>
              <a:ext uri="{FF2B5EF4-FFF2-40B4-BE49-F238E27FC236}">
                <a16:creationId xmlns:a16="http://schemas.microsoft.com/office/drawing/2014/main" id="{04896DB4-709B-41E2-BED9-FF68773FC011}"/>
              </a:ext>
            </a:extLst>
          </p:cNvPr>
          <p:cNvPicPr>
            <a:picLocks noChangeAspect="1"/>
          </p:cNvPicPr>
          <p:nvPr/>
        </p:nvPicPr>
        <p:blipFill>
          <a:blip r:embed="rId3" cstate="print"/>
          <a:stretch>
            <a:fillRect/>
          </a:stretch>
        </p:blipFill>
        <p:spPr>
          <a:xfrm>
            <a:off x="712944" y="1202985"/>
            <a:ext cx="3733800" cy="5238750"/>
          </a:xfrm>
          <a:prstGeom prst="rect">
            <a:avLst/>
          </a:prstGeom>
        </p:spPr>
      </p:pic>
      <p:sp>
        <p:nvSpPr>
          <p:cNvPr id="3" name="Footer Placeholder 1">
            <a:extLst>
              <a:ext uri="{FF2B5EF4-FFF2-40B4-BE49-F238E27FC236}">
                <a16:creationId xmlns:a16="http://schemas.microsoft.com/office/drawing/2014/main" id="{C9E4883D-CD6A-D796-E0CE-CA71BFD9D161}"/>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4" name="Picture 3">
            <a:extLst>
              <a:ext uri="{FF2B5EF4-FFF2-40B4-BE49-F238E27FC236}">
                <a16:creationId xmlns:a16="http://schemas.microsoft.com/office/drawing/2014/main" id="{ABB397CD-2761-BCB5-0737-C386611158E0}"/>
              </a:ext>
            </a:extLst>
          </p:cNvPr>
          <p:cNvPicPr>
            <a:picLocks noChangeAspect="1"/>
          </p:cNvPicPr>
          <p:nvPr/>
        </p:nvPicPr>
        <p:blipFill>
          <a:blip r:embed="rId4"/>
          <a:stretch>
            <a:fillRect/>
          </a:stretch>
        </p:blipFill>
        <p:spPr>
          <a:xfrm>
            <a:off x="7724885" y="6106176"/>
            <a:ext cx="1291001" cy="438940"/>
          </a:xfrm>
          <a:prstGeom prst="rect">
            <a:avLst/>
          </a:prstGeom>
        </p:spPr>
      </p:pic>
      <p:sp>
        <p:nvSpPr>
          <p:cNvPr id="7" name="Title 1">
            <a:extLst>
              <a:ext uri="{FF2B5EF4-FFF2-40B4-BE49-F238E27FC236}">
                <a16:creationId xmlns:a16="http://schemas.microsoft.com/office/drawing/2014/main" id="{728D955B-D28E-3428-2AC6-1648DC68C722}"/>
              </a:ext>
            </a:extLst>
          </p:cNvPr>
          <p:cNvSpPr txBox="1">
            <a:spLocks/>
          </p:cNvSpPr>
          <p:nvPr/>
        </p:nvSpPr>
        <p:spPr bwMode="auto">
          <a:xfrm>
            <a:off x="82296" y="317145"/>
            <a:ext cx="8979408" cy="978408"/>
          </a:xfrm>
          <a:prstGeom prst="rect">
            <a:avLst/>
          </a:prstGeom>
          <a:noFill/>
        </p:spPr>
        <p:txBody>
          <a:bodyPr vert="horz" wrap="square" lIns="91432" tIns="45715" rIns="91432" bIns="45715" numCol="1" rtlCol="0" anchor="ctr" anchorCtr="0" compatLnSpc="1">
            <a:prstTxWarp prst="textNoShape">
              <a:avLst/>
            </a:prstTxWarp>
            <a:normAutofit/>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eaLnBrk="1" hangingPunct="1"/>
            <a:r>
              <a:rPr lang="en-US" sz="3600" b="1" dirty="0">
                <a:solidFill>
                  <a:srgbClr val="981F23"/>
                </a:solidFill>
                <a:latin typeface="Calibri" pitchFamily="-72" charset="0"/>
              </a:rPr>
              <a:t>Impressions</a:t>
            </a:r>
          </a:p>
        </p:txBody>
      </p:sp>
      <p:sp>
        <p:nvSpPr>
          <p:cNvPr id="11" name="Rectangle 3">
            <a:extLst>
              <a:ext uri="{FF2B5EF4-FFF2-40B4-BE49-F238E27FC236}">
                <a16:creationId xmlns:a16="http://schemas.microsoft.com/office/drawing/2014/main" id="{10E929D7-82B5-1AD5-87AB-FD8B3311C033}"/>
              </a:ext>
            </a:extLst>
          </p:cNvPr>
          <p:cNvSpPr txBox="1">
            <a:spLocks noChangeArrowheads="1"/>
          </p:cNvSpPr>
          <p:nvPr/>
        </p:nvSpPr>
        <p:spPr>
          <a:xfrm>
            <a:off x="4752039" y="1495576"/>
            <a:ext cx="4184405" cy="4765490"/>
          </a:xfrm>
          <a:prstGeom prst="rect">
            <a:avLst/>
          </a:prstGeom>
        </p:spPr>
        <p:txBody>
          <a:bodyPr>
            <a:normAutofit/>
          </a:bodyPr>
          <a:lst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algn="ctr" defTabSz="914400">
              <a:lnSpc>
                <a:spcPct val="80000"/>
              </a:lnSpc>
              <a:spcBef>
                <a:spcPts val="0"/>
              </a:spcBef>
              <a:buFont typeface="Wingdings" pitchFamily="2" charset="2"/>
              <a:buNone/>
            </a:pPr>
            <a:r>
              <a:rPr lang="en-US" altLang="en-US" sz="2800" b="1" dirty="0"/>
              <a:t>Base your assumptions on what the person</a:t>
            </a:r>
          </a:p>
          <a:p>
            <a:pPr algn="ctr" defTabSz="914400">
              <a:lnSpc>
                <a:spcPct val="80000"/>
              </a:lnSpc>
              <a:spcBef>
                <a:spcPts val="0"/>
              </a:spcBef>
              <a:buFont typeface="Wingdings" pitchFamily="2" charset="2"/>
              <a:buNone/>
            </a:pPr>
            <a:r>
              <a:rPr lang="en-US" altLang="en-US" sz="2800" b="1" dirty="0"/>
              <a:t> “</a:t>
            </a:r>
            <a:r>
              <a:rPr lang="en-US" altLang="en-US" sz="2800" b="1" i="1" dirty="0">
                <a:solidFill>
                  <a:srgbClr val="981F23"/>
                </a:solidFill>
              </a:rPr>
              <a:t>looks like</a:t>
            </a:r>
            <a:r>
              <a:rPr lang="en-US" altLang="en-US" sz="2800" b="1" dirty="0"/>
              <a:t>.” </a:t>
            </a:r>
          </a:p>
          <a:p>
            <a:pPr defTabSz="914400">
              <a:lnSpc>
                <a:spcPct val="80000"/>
              </a:lnSpc>
              <a:spcBef>
                <a:spcPts val="0"/>
              </a:spcBef>
              <a:buFont typeface="Wingdings" pitchFamily="2" charset="2"/>
              <a:buNone/>
            </a:pPr>
            <a:endParaRPr lang="en-US" altLang="en-US" sz="1000" dirty="0"/>
          </a:p>
          <a:p>
            <a:pPr marL="114300" indent="0" defTabSz="914400">
              <a:lnSpc>
                <a:spcPct val="60000"/>
              </a:lnSpc>
              <a:spcBef>
                <a:spcPts val="0"/>
              </a:spcBef>
              <a:buFont typeface="Arial" pitchFamily="-72" charset="0"/>
              <a:buNone/>
            </a:pPr>
            <a:r>
              <a:rPr lang="en-US" altLang="en-US" sz="2800" dirty="0"/>
              <a:t>Guess the person’s </a:t>
            </a:r>
          </a:p>
          <a:p>
            <a:pPr defTabSz="914400">
              <a:lnSpc>
                <a:spcPct val="60000"/>
              </a:lnSpc>
              <a:spcBef>
                <a:spcPts val="0"/>
              </a:spcBef>
            </a:pPr>
            <a:endParaRPr lang="en-US" altLang="en-US" sz="2800" dirty="0"/>
          </a:p>
          <a:p>
            <a:pPr lvl="1" defTabSz="914400">
              <a:lnSpc>
                <a:spcPct val="60000"/>
              </a:lnSpc>
              <a:spcBef>
                <a:spcPts val="0"/>
              </a:spcBef>
              <a:buClr>
                <a:srgbClr val="800000"/>
              </a:buClr>
            </a:pPr>
            <a:r>
              <a:rPr lang="en-US" altLang="en-US" sz="2600" dirty="0"/>
              <a:t>Name</a:t>
            </a:r>
          </a:p>
          <a:p>
            <a:pPr defTabSz="914400">
              <a:lnSpc>
                <a:spcPct val="60000"/>
              </a:lnSpc>
              <a:spcBef>
                <a:spcPts val="0"/>
              </a:spcBef>
              <a:buClr>
                <a:srgbClr val="800000"/>
              </a:buClr>
            </a:pPr>
            <a:endParaRPr lang="en-US" altLang="en-US" sz="2600" dirty="0"/>
          </a:p>
          <a:p>
            <a:pPr lvl="1" defTabSz="914400">
              <a:lnSpc>
                <a:spcPct val="60000"/>
              </a:lnSpc>
              <a:spcBef>
                <a:spcPts val="0"/>
              </a:spcBef>
              <a:buClr>
                <a:srgbClr val="800000"/>
              </a:buClr>
            </a:pPr>
            <a:r>
              <a:rPr lang="en-US" altLang="en-US" sz="2600" dirty="0"/>
              <a:t>Age</a:t>
            </a:r>
          </a:p>
          <a:p>
            <a:pPr marL="114300" indent="0" defTabSz="914400">
              <a:lnSpc>
                <a:spcPct val="60000"/>
              </a:lnSpc>
              <a:spcBef>
                <a:spcPts val="0"/>
              </a:spcBef>
              <a:buClr>
                <a:srgbClr val="800000"/>
              </a:buClr>
              <a:buFont typeface="Arial" pitchFamily="-72" charset="0"/>
              <a:buNone/>
            </a:pPr>
            <a:endParaRPr lang="en-US" altLang="en-US" sz="2600" dirty="0"/>
          </a:p>
          <a:p>
            <a:pPr lvl="1" defTabSz="914400">
              <a:lnSpc>
                <a:spcPct val="60000"/>
              </a:lnSpc>
              <a:spcBef>
                <a:spcPts val="0"/>
              </a:spcBef>
              <a:buClr>
                <a:srgbClr val="800000"/>
              </a:buClr>
            </a:pPr>
            <a:r>
              <a:rPr lang="en-US" altLang="en-US" sz="2600" dirty="0"/>
              <a:t>Marital status</a:t>
            </a:r>
          </a:p>
          <a:p>
            <a:pPr defTabSz="914400">
              <a:lnSpc>
                <a:spcPct val="60000"/>
              </a:lnSpc>
              <a:spcBef>
                <a:spcPts val="0"/>
              </a:spcBef>
              <a:buClr>
                <a:srgbClr val="800000"/>
              </a:buClr>
            </a:pPr>
            <a:endParaRPr lang="en-US" altLang="en-US" sz="2600" dirty="0"/>
          </a:p>
          <a:p>
            <a:pPr lvl="1" defTabSz="914400">
              <a:lnSpc>
                <a:spcPct val="60000"/>
              </a:lnSpc>
              <a:spcBef>
                <a:spcPts val="0"/>
              </a:spcBef>
              <a:buClr>
                <a:srgbClr val="800000"/>
              </a:buClr>
            </a:pPr>
            <a:r>
              <a:rPr lang="en-US" altLang="en-US" sz="2600" dirty="0"/>
              <a:t>Educational background</a:t>
            </a:r>
          </a:p>
          <a:p>
            <a:pPr defTabSz="914400">
              <a:lnSpc>
                <a:spcPct val="60000"/>
              </a:lnSpc>
              <a:spcBef>
                <a:spcPts val="0"/>
              </a:spcBef>
              <a:buClr>
                <a:srgbClr val="800000"/>
              </a:buClr>
            </a:pPr>
            <a:endParaRPr lang="en-US" altLang="en-US" sz="2600" dirty="0"/>
          </a:p>
          <a:p>
            <a:pPr lvl="1" defTabSz="914400">
              <a:lnSpc>
                <a:spcPct val="60000"/>
              </a:lnSpc>
              <a:spcBef>
                <a:spcPts val="0"/>
              </a:spcBef>
              <a:buClr>
                <a:srgbClr val="800000"/>
              </a:buClr>
            </a:pPr>
            <a:r>
              <a:rPr lang="en-US" altLang="en-US" sz="2600" dirty="0"/>
              <a:t>Occupation</a:t>
            </a:r>
          </a:p>
          <a:p>
            <a:pPr lvl="1" defTabSz="914400">
              <a:lnSpc>
                <a:spcPct val="60000"/>
              </a:lnSpc>
              <a:spcBef>
                <a:spcPts val="0"/>
              </a:spcBef>
            </a:pPr>
            <a:endParaRPr lang="en-US" altLang="en-US" sz="2600" dirty="0">
              <a:solidFill>
                <a:srgbClr val="981F23"/>
              </a:solidFill>
            </a:endParaRPr>
          </a:p>
          <a:p>
            <a:pPr marL="411163" lvl="1" indent="0" algn="ctr" defTabSz="914400">
              <a:lnSpc>
                <a:spcPct val="60000"/>
              </a:lnSpc>
              <a:spcBef>
                <a:spcPts val="0"/>
              </a:spcBef>
              <a:buFont typeface="Arial" pitchFamily="-72" charset="0"/>
              <a:buNone/>
            </a:pPr>
            <a:r>
              <a:rPr lang="en-US" altLang="en-US" sz="2600" i="1" dirty="0">
                <a:solidFill>
                  <a:srgbClr val="981F23"/>
                </a:solidFill>
              </a:rPr>
              <a:t>Appoint a spokesperson for your team.</a:t>
            </a:r>
          </a:p>
        </p:txBody>
      </p:sp>
    </p:spTree>
    <p:extLst>
      <p:ext uri="{BB962C8B-B14F-4D97-AF65-F5344CB8AC3E}">
        <p14:creationId xmlns:p14="http://schemas.microsoft.com/office/powerpoint/2010/main" val="3006441829"/>
      </p:ext>
    </p:extLst>
  </p:cSld>
  <p:clrMapOvr>
    <a:masterClrMapping/>
  </p:clrMapOvr>
  <p:transition>
    <p:wipe dir="d"/>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FDABC3C-00E7-4839-8F49-0183CB917F35}"/>
              </a:ext>
            </a:extLst>
          </p:cNvPr>
          <p:cNvPicPr>
            <a:picLocks noChangeAspect="1"/>
          </p:cNvPicPr>
          <p:nvPr/>
        </p:nvPicPr>
        <p:blipFill>
          <a:blip r:embed="rId3"/>
          <a:stretch>
            <a:fillRect/>
          </a:stretch>
        </p:blipFill>
        <p:spPr>
          <a:xfrm>
            <a:off x="808735" y="573871"/>
            <a:ext cx="7170852" cy="573668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2" name="Title 1"/>
          <p:cNvSpPr>
            <a:spLocks noGrp="1"/>
          </p:cNvSpPr>
          <p:nvPr>
            <p:ph type="title"/>
          </p:nvPr>
        </p:nvSpPr>
        <p:spPr>
          <a:xfrm rot="21120081">
            <a:off x="628650" y="4389301"/>
            <a:ext cx="8261350" cy="1917536"/>
          </a:xfrm>
        </p:spPr>
        <p:txBody>
          <a:bodyPr>
            <a:normAutofit/>
          </a:bodyPr>
          <a:lstStyle/>
          <a:p>
            <a:r>
              <a:rPr lang="en-US" sz="8800" b="1" spc="50" dirty="0">
                <a:ln w="0"/>
                <a:solidFill>
                  <a:schemeClr val="bg2"/>
                </a:solidFill>
                <a:effectLst>
                  <a:innerShdw blurRad="63500" dist="50800" dir="13500000">
                    <a:srgbClr val="000000">
                      <a:alpha val="50000"/>
                    </a:srgbClr>
                  </a:innerShdw>
                </a:effectLst>
              </a:rPr>
              <a:t>H</a:t>
            </a:r>
            <a:r>
              <a:rPr lang="en-US" sz="8800" b="1" spc="50" baseline="-25000" dirty="0">
                <a:ln w="0"/>
                <a:solidFill>
                  <a:schemeClr val="bg2"/>
                </a:solidFill>
                <a:effectLst>
                  <a:innerShdw blurRad="63500" dist="50800" dir="13500000">
                    <a:srgbClr val="000000">
                      <a:alpha val="50000"/>
                    </a:srgbClr>
                  </a:innerShdw>
                </a:effectLst>
              </a:rPr>
              <a:t>2</a:t>
            </a:r>
            <a:r>
              <a:rPr lang="en-US" sz="8800" b="1" spc="50" dirty="0">
                <a:ln w="0"/>
                <a:solidFill>
                  <a:schemeClr val="bg2"/>
                </a:solidFill>
                <a:effectLst>
                  <a:innerShdw blurRad="63500" dist="50800" dir="13500000">
                    <a:srgbClr val="000000">
                      <a:alpha val="50000"/>
                    </a:srgbClr>
                  </a:innerShdw>
                </a:effectLst>
              </a:rPr>
              <a:t>O Facts</a:t>
            </a:r>
          </a:p>
        </p:txBody>
      </p:sp>
      <p:sp>
        <p:nvSpPr>
          <p:cNvPr id="3" name="Footer Placeholder 1">
            <a:extLst>
              <a:ext uri="{FF2B5EF4-FFF2-40B4-BE49-F238E27FC236}">
                <a16:creationId xmlns:a16="http://schemas.microsoft.com/office/drawing/2014/main" id="{C1EDEC84-709C-F0A1-139E-3A50A0152764}"/>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4" name="Picture 3">
            <a:extLst>
              <a:ext uri="{FF2B5EF4-FFF2-40B4-BE49-F238E27FC236}">
                <a16:creationId xmlns:a16="http://schemas.microsoft.com/office/drawing/2014/main" id="{AE1FF5CD-4D07-F1EC-BEE0-68845861E74F}"/>
              </a:ext>
            </a:extLst>
          </p:cNvPr>
          <p:cNvPicPr>
            <a:picLocks noChangeAspect="1"/>
          </p:cNvPicPr>
          <p:nvPr/>
        </p:nvPicPr>
        <p:blipFill>
          <a:blip r:embed="rId4"/>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6603358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8" name="Rectangle 3"/>
          <p:cNvSpPr>
            <a:spLocks noGrp="1" noChangeArrowheads="1"/>
          </p:cNvSpPr>
          <p:nvPr>
            <p:ph type="body" sz="half" idx="3"/>
          </p:nvPr>
        </p:nvSpPr>
        <p:spPr>
          <a:xfrm>
            <a:off x="4495800" y="1600200"/>
            <a:ext cx="3962400" cy="4343399"/>
          </a:xfrm>
        </p:spPr>
        <p:txBody>
          <a:bodyPr>
            <a:normAutofit fontScale="47500" lnSpcReduction="20000"/>
          </a:bodyPr>
          <a:lstStyle/>
          <a:p>
            <a:r>
              <a:rPr lang="en-US" sz="7000" dirty="0"/>
              <a:t>Misty Stewart</a:t>
            </a:r>
          </a:p>
          <a:p>
            <a:r>
              <a:rPr lang="en-US" sz="7000" dirty="0"/>
              <a:t>31 years old</a:t>
            </a:r>
          </a:p>
          <a:p>
            <a:r>
              <a:rPr lang="en-US" sz="7000" dirty="0"/>
              <a:t>Married/one dog</a:t>
            </a:r>
          </a:p>
          <a:p>
            <a:r>
              <a:rPr lang="en-US" sz="7000" dirty="0"/>
              <a:t>B.S., Marketing</a:t>
            </a:r>
          </a:p>
          <a:p>
            <a:r>
              <a:rPr lang="en-US" sz="7000" dirty="0"/>
              <a:t>Marketing VP for a logistics/trucking company</a:t>
            </a:r>
          </a:p>
          <a:p>
            <a:pPr eaLnBrk="1" hangingPunct="1"/>
            <a:endParaRPr lang="en-US" sz="2800" dirty="0"/>
          </a:p>
          <a:p>
            <a:pPr eaLnBrk="1" hangingPunct="1"/>
            <a:endParaRPr lang="en-US" sz="2800" dirty="0"/>
          </a:p>
        </p:txBody>
      </p:sp>
      <p:pic>
        <p:nvPicPr>
          <p:cNvPr id="9" name="Picture 8" descr="Misty Pic 2.jpg">
            <a:extLst>
              <a:ext uri="{FF2B5EF4-FFF2-40B4-BE49-F238E27FC236}">
                <a16:creationId xmlns:a16="http://schemas.microsoft.com/office/drawing/2014/main" id="{23DFEF23-34FA-4AD7-AC32-EA287746FD3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02322" y="1295400"/>
            <a:ext cx="3264877" cy="5137830"/>
          </a:xfrm>
          <a:prstGeom prst="rect">
            <a:avLst/>
          </a:prstGeom>
        </p:spPr>
      </p:pic>
      <p:sp>
        <p:nvSpPr>
          <p:cNvPr id="12" name="Title 1">
            <a:extLst>
              <a:ext uri="{FF2B5EF4-FFF2-40B4-BE49-F238E27FC236}">
                <a16:creationId xmlns:a16="http://schemas.microsoft.com/office/drawing/2014/main" id="{B5A7A122-9EA5-4219-B9E8-D154F0A0C2A4}"/>
              </a:ext>
            </a:extLst>
          </p:cNvPr>
          <p:cNvSpPr txBox="1">
            <a:spLocks/>
          </p:cNvSpPr>
          <p:nvPr/>
        </p:nvSpPr>
        <p:spPr bwMode="auto">
          <a:xfrm>
            <a:off x="82296" y="317145"/>
            <a:ext cx="8979408" cy="978408"/>
          </a:xfrm>
          <a:prstGeom prst="rect">
            <a:avLst/>
          </a:prstGeom>
          <a:noFill/>
        </p:spPr>
        <p:txBody>
          <a:bodyPr vert="horz" wrap="square" lIns="91432" tIns="45715" rIns="91432" bIns="45715" numCol="1" rtlCol="0" anchor="ctr" anchorCtr="0" compatLnSpc="1">
            <a:prstTxWarp prst="textNoShape">
              <a:avLst/>
            </a:prstTxWarp>
            <a:normAutofit/>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eaLnBrk="1" hangingPunct="1"/>
            <a:r>
              <a:rPr lang="en-US" sz="3600" b="1" dirty="0">
                <a:solidFill>
                  <a:srgbClr val="981F23"/>
                </a:solidFill>
                <a:latin typeface="Calibri" pitchFamily="-72" charset="0"/>
              </a:rPr>
              <a:t>Impressions: How Did You Do?</a:t>
            </a:r>
          </a:p>
        </p:txBody>
      </p:sp>
      <p:pic>
        <p:nvPicPr>
          <p:cNvPr id="2" name="Picture 1">
            <a:extLst>
              <a:ext uri="{FF2B5EF4-FFF2-40B4-BE49-F238E27FC236}">
                <a16:creationId xmlns:a16="http://schemas.microsoft.com/office/drawing/2014/main" id="{6502795B-46B0-7BAC-6D8F-E4EBC32B21F9}"/>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35609" y="6186663"/>
            <a:ext cx="548439" cy="548439"/>
          </a:xfrm>
          <a:prstGeom prst="rect">
            <a:avLst/>
          </a:prstGeom>
        </p:spPr>
      </p:pic>
      <p:sp>
        <p:nvSpPr>
          <p:cNvPr id="3" name="Footer Placeholder 1">
            <a:extLst>
              <a:ext uri="{FF2B5EF4-FFF2-40B4-BE49-F238E27FC236}">
                <a16:creationId xmlns:a16="http://schemas.microsoft.com/office/drawing/2014/main" id="{16C0A3F6-560A-0EC3-BA27-CB45048275CE}"/>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4" name="Picture 3">
            <a:extLst>
              <a:ext uri="{FF2B5EF4-FFF2-40B4-BE49-F238E27FC236}">
                <a16:creationId xmlns:a16="http://schemas.microsoft.com/office/drawing/2014/main" id="{3C48161F-1B30-D16E-7E8E-7CD63EAF126E}"/>
              </a:ext>
            </a:extLst>
          </p:cNvPr>
          <p:cNvPicPr>
            <a:picLocks noChangeAspect="1"/>
          </p:cNvPicPr>
          <p:nvPr/>
        </p:nvPicPr>
        <p:blipFill>
          <a:blip r:embed="rId5"/>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3291008080"/>
      </p:ext>
    </p:extLst>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686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686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686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686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6868">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8" grpId="0" uiExpand="1"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Hamid Pic 1.jpg">
            <a:extLst>
              <a:ext uri="{FF2B5EF4-FFF2-40B4-BE49-F238E27FC236}">
                <a16:creationId xmlns:a16="http://schemas.microsoft.com/office/drawing/2014/main" id="{AD0C4245-A4B0-407D-A8A7-9EBAB01E72FA}"/>
              </a:ext>
            </a:extLst>
          </p:cNvPr>
          <p:cNvPicPr>
            <a:picLocks noChangeAspect="1"/>
          </p:cNvPicPr>
          <p:nvPr/>
        </p:nvPicPr>
        <p:blipFill rotWithShape="1">
          <a:blip r:embed="rId3" cstate="print"/>
          <a:srcRect l="17021" r="17025"/>
          <a:stretch/>
        </p:blipFill>
        <p:spPr>
          <a:xfrm>
            <a:off x="576197" y="1271587"/>
            <a:ext cx="4108538" cy="4672013"/>
          </a:xfrm>
          <a:prstGeom prst="rect">
            <a:avLst/>
          </a:prstGeom>
        </p:spPr>
      </p:pic>
      <p:sp>
        <p:nvSpPr>
          <p:cNvPr id="3" name="Footer Placeholder 1">
            <a:extLst>
              <a:ext uri="{FF2B5EF4-FFF2-40B4-BE49-F238E27FC236}">
                <a16:creationId xmlns:a16="http://schemas.microsoft.com/office/drawing/2014/main" id="{87D20F23-0EE0-C6C0-6747-2A81DDCD7DE4}"/>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4" name="Picture 3">
            <a:extLst>
              <a:ext uri="{FF2B5EF4-FFF2-40B4-BE49-F238E27FC236}">
                <a16:creationId xmlns:a16="http://schemas.microsoft.com/office/drawing/2014/main" id="{015C7BFD-AE4F-7A60-2DB3-4B7524B658E6}"/>
              </a:ext>
            </a:extLst>
          </p:cNvPr>
          <p:cNvPicPr>
            <a:picLocks noChangeAspect="1"/>
          </p:cNvPicPr>
          <p:nvPr/>
        </p:nvPicPr>
        <p:blipFill>
          <a:blip r:embed="rId4"/>
          <a:stretch>
            <a:fillRect/>
          </a:stretch>
        </p:blipFill>
        <p:spPr>
          <a:xfrm>
            <a:off x="7724885" y="6106176"/>
            <a:ext cx="1291001" cy="438940"/>
          </a:xfrm>
          <a:prstGeom prst="rect">
            <a:avLst/>
          </a:prstGeom>
        </p:spPr>
      </p:pic>
      <p:sp>
        <p:nvSpPr>
          <p:cNvPr id="7" name="Title 1">
            <a:extLst>
              <a:ext uri="{FF2B5EF4-FFF2-40B4-BE49-F238E27FC236}">
                <a16:creationId xmlns:a16="http://schemas.microsoft.com/office/drawing/2014/main" id="{A304EE91-621A-D903-556B-F69DCCEB3643}"/>
              </a:ext>
            </a:extLst>
          </p:cNvPr>
          <p:cNvSpPr txBox="1">
            <a:spLocks/>
          </p:cNvSpPr>
          <p:nvPr/>
        </p:nvSpPr>
        <p:spPr bwMode="auto">
          <a:xfrm>
            <a:off x="82296" y="317145"/>
            <a:ext cx="8979408" cy="978408"/>
          </a:xfrm>
          <a:prstGeom prst="rect">
            <a:avLst/>
          </a:prstGeom>
          <a:noFill/>
        </p:spPr>
        <p:txBody>
          <a:bodyPr vert="horz" wrap="square" lIns="91432" tIns="45715" rIns="91432" bIns="45715" numCol="1" rtlCol="0" anchor="ctr" anchorCtr="0" compatLnSpc="1">
            <a:prstTxWarp prst="textNoShape">
              <a:avLst/>
            </a:prstTxWarp>
            <a:normAutofit/>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eaLnBrk="1" hangingPunct="1"/>
            <a:r>
              <a:rPr lang="en-US" sz="3600" b="1" dirty="0">
                <a:solidFill>
                  <a:srgbClr val="981F23"/>
                </a:solidFill>
                <a:latin typeface="Calibri" pitchFamily="-72" charset="0"/>
              </a:rPr>
              <a:t>Impressions</a:t>
            </a:r>
          </a:p>
        </p:txBody>
      </p:sp>
      <p:sp>
        <p:nvSpPr>
          <p:cNvPr id="9" name="Rectangle 3">
            <a:extLst>
              <a:ext uri="{FF2B5EF4-FFF2-40B4-BE49-F238E27FC236}">
                <a16:creationId xmlns:a16="http://schemas.microsoft.com/office/drawing/2014/main" id="{3E4CBA13-BDA7-F995-1BA1-0964CE8CE885}"/>
              </a:ext>
            </a:extLst>
          </p:cNvPr>
          <p:cNvSpPr txBox="1">
            <a:spLocks noChangeArrowheads="1"/>
          </p:cNvSpPr>
          <p:nvPr/>
        </p:nvSpPr>
        <p:spPr>
          <a:xfrm>
            <a:off x="4752039" y="1495576"/>
            <a:ext cx="4184405" cy="4765490"/>
          </a:xfrm>
          <a:prstGeom prst="rect">
            <a:avLst/>
          </a:prstGeom>
        </p:spPr>
        <p:txBody>
          <a:bodyPr>
            <a:normAutofit/>
          </a:bodyPr>
          <a:lst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algn="ctr" defTabSz="914400">
              <a:lnSpc>
                <a:spcPct val="80000"/>
              </a:lnSpc>
              <a:spcBef>
                <a:spcPts val="0"/>
              </a:spcBef>
              <a:buFont typeface="Wingdings" pitchFamily="2" charset="2"/>
              <a:buNone/>
            </a:pPr>
            <a:r>
              <a:rPr lang="en-US" altLang="en-US" sz="2800" b="1" dirty="0"/>
              <a:t>Base your assumptions on what the person</a:t>
            </a:r>
          </a:p>
          <a:p>
            <a:pPr algn="ctr" defTabSz="914400">
              <a:lnSpc>
                <a:spcPct val="80000"/>
              </a:lnSpc>
              <a:spcBef>
                <a:spcPts val="0"/>
              </a:spcBef>
              <a:buFont typeface="Wingdings" pitchFamily="2" charset="2"/>
              <a:buNone/>
            </a:pPr>
            <a:r>
              <a:rPr lang="en-US" altLang="en-US" sz="2800" b="1" dirty="0"/>
              <a:t> “</a:t>
            </a:r>
            <a:r>
              <a:rPr lang="en-US" altLang="en-US" sz="2800" b="1" i="1" dirty="0">
                <a:solidFill>
                  <a:srgbClr val="981F23"/>
                </a:solidFill>
              </a:rPr>
              <a:t>looks like</a:t>
            </a:r>
            <a:r>
              <a:rPr lang="en-US" altLang="en-US" sz="2800" b="1" dirty="0"/>
              <a:t>.” </a:t>
            </a:r>
          </a:p>
          <a:p>
            <a:pPr defTabSz="914400">
              <a:lnSpc>
                <a:spcPct val="80000"/>
              </a:lnSpc>
              <a:spcBef>
                <a:spcPts val="0"/>
              </a:spcBef>
              <a:buFont typeface="Wingdings" pitchFamily="2" charset="2"/>
              <a:buNone/>
            </a:pPr>
            <a:endParaRPr lang="en-US" altLang="en-US" sz="1000" dirty="0"/>
          </a:p>
          <a:p>
            <a:pPr marL="114300" indent="0" defTabSz="914400">
              <a:lnSpc>
                <a:spcPct val="60000"/>
              </a:lnSpc>
              <a:spcBef>
                <a:spcPts val="0"/>
              </a:spcBef>
              <a:buFont typeface="Arial" pitchFamily="-72" charset="0"/>
              <a:buNone/>
            </a:pPr>
            <a:r>
              <a:rPr lang="en-US" altLang="en-US" sz="2800" dirty="0"/>
              <a:t>Guess the person’s </a:t>
            </a:r>
          </a:p>
          <a:p>
            <a:pPr defTabSz="914400">
              <a:lnSpc>
                <a:spcPct val="60000"/>
              </a:lnSpc>
              <a:spcBef>
                <a:spcPts val="0"/>
              </a:spcBef>
            </a:pPr>
            <a:endParaRPr lang="en-US" altLang="en-US" sz="2800" dirty="0"/>
          </a:p>
          <a:p>
            <a:pPr lvl="1" defTabSz="914400">
              <a:lnSpc>
                <a:spcPct val="60000"/>
              </a:lnSpc>
              <a:spcBef>
                <a:spcPts val="0"/>
              </a:spcBef>
              <a:buClr>
                <a:srgbClr val="800000"/>
              </a:buClr>
            </a:pPr>
            <a:r>
              <a:rPr lang="en-US" altLang="en-US" sz="2600" dirty="0"/>
              <a:t>Name</a:t>
            </a:r>
          </a:p>
          <a:p>
            <a:pPr defTabSz="914400">
              <a:lnSpc>
                <a:spcPct val="60000"/>
              </a:lnSpc>
              <a:spcBef>
                <a:spcPts val="0"/>
              </a:spcBef>
              <a:buClr>
                <a:srgbClr val="800000"/>
              </a:buClr>
            </a:pPr>
            <a:endParaRPr lang="en-US" altLang="en-US" sz="2600" dirty="0"/>
          </a:p>
          <a:p>
            <a:pPr lvl="1" defTabSz="914400">
              <a:lnSpc>
                <a:spcPct val="60000"/>
              </a:lnSpc>
              <a:spcBef>
                <a:spcPts val="0"/>
              </a:spcBef>
              <a:buClr>
                <a:srgbClr val="800000"/>
              </a:buClr>
            </a:pPr>
            <a:r>
              <a:rPr lang="en-US" altLang="en-US" sz="2600" dirty="0"/>
              <a:t>Age</a:t>
            </a:r>
          </a:p>
          <a:p>
            <a:pPr marL="114300" indent="0" defTabSz="914400">
              <a:lnSpc>
                <a:spcPct val="60000"/>
              </a:lnSpc>
              <a:spcBef>
                <a:spcPts val="0"/>
              </a:spcBef>
              <a:buClr>
                <a:srgbClr val="800000"/>
              </a:buClr>
              <a:buFont typeface="Arial" pitchFamily="-72" charset="0"/>
              <a:buNone/>
            </a:pPr>
            <a:endParaRPr lang="en-US" altLang="en-US" sz="2600" dirty="0"/>
          </a:p>
          <a:p>
            <a:pPr lvl="1" defTabSz="914400">
              <a:lnSpc>
                <a:spcPct val="60000"/>
              </a:lnSpc>
              <a:spcBef>
                <a:spcPts val="0"/>
              </a:spcBef>
              <a:buClr>
                <a:srgbClr val="800000"/>
              </a:buClr>
            </a:pPr>
            <a:r>
              <a:rPr lang="en-US" altLang="en-US" sz="2600" dirty="0"/>
              <a:t>Marital status</a:t>
            </a:r>
          </a:p>
          <a:p>
            <a:pPr defTabSz="914400">
              <a:lnSpc>
                <a:spcPct val="60000"/>
              </a:lnSpc>
              <a:spcBef>
                <a:spcPts val="0"/>
              </a:spcBef>
              <a:buClr>
                <a:srgbClr val="800000"/>
              </a:buClr>
            </a:pPr>
            <a:endParaRPr lang="en-US" altLang="en-US" sz="2600" dirty="0"/>
          </a:p>
          <a:p>
            <a:pPr lvl="1" defTabSz="914400">
              <a:lnSpc>
                <a:spcPct val="60000"/>
              </a:lnSpc>
              <a:spcBef>
                <a:spcPts val="0"/>
              </a:spcBef>
              <a:buClr>
                <a:srgbClr val="800000"/>
              </a:buClr>
            </a:pPr>
            <a:r>
              <a:rPr lang="en-US" altLang="en-US" sz="2600" dirty="0"/>
              <a:t>Educational background</a:t>
            </a:r>
          </a:p>
          <a:p>
            <a:pPr defTabSz="914400">
              <a:lnSpc>
                <a:spcPct val="60000"/>
              </a:lnSpc>
              <a:spcBef>
                <a:spcPts val="0"/>
              </a:spcBef>
              <a:buClr>
                <a:srgbClr val="800000"/>
              </a:buClr>
            </a:pPr>
            <a:endParaRPr lang="en-US" altLang="en-US" sz="2600" dirty="0"/>
          </a:p>
          <a:p>
            <a:pPr lvl="1" defTabSz="914400">
              <a:lnSpc>
                <a:spcPct val="60000"/>
              </a:lnSpc>
              <a:spcBef>
                <a:spcPts val="0"/>
              </a:spcBef>
              <a:buClr>
                <a:srgbClr val="800000"/>
              </a:buClr>
            </a:pPr>
            <a:r>
              <a:rPr lang="en-US" altLang="en-US" sz="2600" dirty="0"/>
              <a:t>Occupation</a:t>
            </a:r>
          </a:p>
          <a:p>
            <a:pPr lvl="1" defTabSz="914400">
              <a:lnSpc>
                <a:spcPct val="60000"/>
              </a:lnSpc>
              <a:spcBef>
                <a:spcPts val="0"/>
              </a:spcBef>
            </a:pPr>
            <a:endParaRPr lang="en-US" altLang="en-US" sz="2600" dirty="0">
              <a:solidFill>
                <a:srgbClr val="981F23"/>
              </a:solidFill>
            </a:endParaRPr>
          </a:p>
          <a:p>
            <a:pPr marL="411163" lvl="1" indent="0" algn="ctr" defTabSz="914400">
              <a:lnSpc>
                <a:spcPct val="60000"/>
              </a:lnSpc>
              <a:spcBef>
                <a:spcPts val="0"/>
              </a:spcBef>
              <a:buFont typeface="Arial" pitchFamily="-72" charset="0"/>
              <a:buNone/>
            </a:pPr>
            <a:r>
              <a:rPr lang="en-US" altLang="en-US" sz="2600" i="1" dirty="0">
                <a:solidFill>
                  <a:srgbClr val="981F23"/>
                </a:solidFill>
              </a:rPr>
              <a:t>Appoint a spokesperson for your team.</a:t>
            </a:r>
          </a:p>
        </p:txBody>
      </p:sp>
    </p:spTree>
    <p:extLst>
      <p:ext uri="{BB962C8B-B14F-4D97-AF65-F5344CB8AC3E}">
        <p14:creationId xmlns:p14="http://schemas.microsoft.com/office/powerpoint/2010/main" val="1741324621"/>
      </p:ext>
    </p:extLst>
  </p:cSld>
  <p:clrMapOvr>
    <a:masterClrMapping/>
  </p:clrMapOvr>
  <p:transition>
    <p:wipe dir="d"/>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8" name="Rectangle 3"/>
          <p:cNvSpPr>
            <a:spLocks noGrp="1" noChangeArrowheads="1"/>
          </p:cNvSpPr>
          <p:nvPr>
            <p:ph type="body" sz="half" idx="3"/>
          </p:nvPr>
        </p:nvSpPr>
        <p:spPr>
          <a:xfrm>
            <a:off x="4572000" y="1703715"/>
            <a:ext cx="4433352" cy="5257800"/>
          </a:xfrm>
        </p:spPr>
        <p:txBody>
          <a:bodyPr>
            <a:noAutofit/>
          </a:bodyPr>
          <a:lstStyle/>
          <a:p>
            <a:r>
              <a:rPr lang="en-US" sz="3200" dirty="0"/>
              <a:t>Hamid </a:t>
            </a:r>
            <a:r>
              <a:rPr lang="en-US" sz="3200" dirty="0" err="1"/>
              <a:t>Tehrani</a:t>
            </a:r>
            <a:endParaRPr lang="en-US" sz="3200" dirty="0"/>
          </a:p>
          <a:p>
            <a:r>
              <a:rPr lang="en-US" sz="3200" dirty="0"/>
              <a:t>34 years old</a:t>
            </a:r>
          </a:p>
          <a:p>
            <a:r>
              <a:rPr lang="en-US" sz="3200" dirty="0"/>
              <a:t>Married/2 children</a:t>
            </a:r>
          </a:p>
          <a:p>
            <a:r>
              <a:rPr lang="en-US" sz="3200" dirty="0"/>
              <a:t>B.S., Computer Science</a:t>
            </a:r>
          </a:p>
          <a:p>
            <a:r>
              <a:rPr lang="en-US" sz="3200" dirty="0"/>
              <a:t>Manages his wife’s dental practice</a:t>
            </a:r>
          </a:p>
        </p:txBody>
      </p:sp>
      <p:pic>
        <p:nvPicPr>
          <p:cNvPr id="8" name="Picture 7" descr="Hamid Pic 2.jpg">
            <a:extLst>
              <a:ext uri="{FF2B5EF4-FFF2-40B4-BE49-F238E27FC236}">
                <a16:creationId xmlns:a16="http://schemas.microsoft.com/office/drawing/2014/main" id="{A7023DA6-D141-4DA9-89D0-10E76DA4A369}"/>
              </a:ext>
            </a:extLst>
          </p:cNvPr>
          <p:cNvPicPr>
            <a:picLocks noChangeAspect="1"/>
          </p:cNvPicPr>
          <p:nvPr/>
        </p:nvPicPr>
        <p:blipFill>
          <a:blip r:embed="rId3" cstate="print"/>
          <a:stretch>
            <a:fillRect/>
          </a:stretch>
        </p:blipFill>
        <p:spPr>
          <a:xfrm>
            <a:off x="609600" y="1295400"/>
            <a:ext cx="3581400" cy="4984252"/>
          </a:xfrm>
          <a:prstGeom prst="rect">
            <a:avLst/>
          </a:prstGeom>
        </p:spPr>
      </p:pic>
      <p:sp>
        <p:nvSpPr>
          <p:cNvPr id="9" name="Title 1">
            <a:extLst>
              <a:ext uri="{FF2B5EF4-FFF2-40B4-BE49-F238E27FC236}">
                <a16:creationId xmlns:a16="http://schemas.microsoft.com/office/drawing/2014/main" id="{49C4E4B4-0A27-426E-B993-ADEA10097995}"/>
              </a:ext>
            </a:extLst>
          </p:cNvPr>
          <p:cNvSpPr txBox="1">
            <a:spLocks/>
          </p:cNvSpPr>
          <p:nvPr/>
        </p:nvSpPr>
        <p:spPr bwMode="auto">
          <a:xfrm>
            <a:off x="82296" y="317145"/>
            <a:ext cx="8979408" cy="978408"/>
          </a:xfrm>
          <a:prstGeom prst="rect">
            <a:avLst/>
          </a:prstGeom>
          <a:noFill/>
        </p:spPr>
        <p:txBody>
          <a:bodyPr vert="horz" wrap="square" lIns="91432" tIns="45715" rIns="91432" bIns="45715" numCol="1" rtlCol="0" anchor="ctr" anchorCtr="0" compatLnSpc="1">
            <a:prstTxWarp prst="textNoShape">
              <a:avLst/>
            </a:prstTxWarp>
            <a:normAutofit/>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eaLnBrk="1" hangingPunct="1"/>
            <a:r>
              <a:rPr lang="en-US" sz="3600" b="1" dirty="0">
                <a:solidFill>
                  <a:srgbClr val="981F23"/>
                </a:solidFill>
                <a:latin typeface="Calibri" pitchFamily="-72" charset="0"/>
              </a:rPr>
              <a:t>Impressions: How Did You Do?</a:t>
            </a:r>
          </a:p>
        </p:txBody>
      </p:sp>
      <p:pic>
        <p:nvPicPr>
          <p:cNvPr id="7" name="Picture 6">
            <a:extLst>
              <a:ext uri="{FF2B5EF4-FFF2-40B4-BE49-F238E27FC236}">
                <a16:creationId xmlns:a16="http://schemas.microsoft.com/office/drawing/2014/main" id="{5762E1AF-7B30-49DC-8BDE-52BAB2B2CBD8}"/>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35609" y="6186663"/>
            <a:ext cx="548439" cy="548439"/>
          </a:xfrm>
          <a:prstGeom prst="rect">
            <a:avLst/>
          </a:prstGeom>
        </p:spPr>
      </p:pic>
      <p:sp>
        <p:nvSpPr>
          <p:cNvPr id="2" name="Footer Placeholder 1">
            <a:extLst>
              <a:ext uri="{FF2B5EF4-FFF2-40B4-BE49-F238E27FC236}">
                <a16:creationId xmlns:a16="http://schemas.microsoft.com/office/drawing/2014/main" id="{18612485-8061-1551-D3CA-19D0FC606960}"/>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3" name="Picture 2">
            <a:extLst>
              <a:ext uri="{FF2B5EF4-FFF2-40B4-BE49-F238E27FC236}">
                <a16:creationId xmlns:a16="http://schemas.microsoft.com/office/drawing/2014/main" id="{666DA96E-5A91-5281-0539-BCF4F9559EE3}"/>
              </a:ext>
            </a:extLst>
          </p:cNvPr>
          <p:cNvPicPr>
            <a:picLocks noChangeAspect="1"/>
          </p:cNvPicPr>
          <p:nvPr/>
        </p:nvPicPr>
        <p:blipFill>
          <a:blip r:embed="rId5"/>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3315696694"/>
      </p:ext>
    </p:extLst>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686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686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686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686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6868">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8" grpId="0" uiExpand="1"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Title 1"/>
          <p:cNvSpPr>
            <a:spLocks noGrp="1"/>
          </p:cNvSpPr>
          <p:nvPr>
            <p:ph type="title" idx="4294967295"/>
          </p:nvPr>
        </p:nvSpPr>
        <p:spPr bwMode="auto">
          <a:xfrm>
            <a:off x="82296" y="320040"/>
            <a:ext cx="8979408" cy="978408"/>
          </a:xfrm>
          <a:noFill/>
        </p:spPr>
        <p:txBody>
          <a:bodyPr wrap="square" lIns="91432" tIns="45715" rIns="91432" bIns="45715" numCol="1" anchorCtr="0" compatLnSpc="1">
            <a:prstTxWarp prst="textNoShape">
              <a:avLst/>
            </a:prstTxWarp>
            <a:normAutofit/>
          </a:bodyPr>
          <a:lstStyle/>
          <a:p>
            <a:pPr eaLnBrk="1" hangingPunct="1"/>
            <a:r>
              <a:rPr lang="en-US" sz="3600" b="1" cap="none" dirty="0">
                <a:solidFill>
                  <a:srgbClr val="981F23"/>
                </a:solidFill>
                <a:latin typeface="Calibri" pitchFamily="-72" charset="0"/>
              </a:rPr>
              <a:t>Opportunity Assignment </a:t>
            </a:r>
            <a:endParaRPr lang="en-US" sz="3600" cap="none" dirty="0">
              <a:solidFill>
                <a:srgbClr val="981F23"/>
              </a:solidFill>
              <a:latin typeface="Calibri" pitchFamily="-72" charset="0"/>
            </a:endParaRPr>
          </a:p>
        </p:txBody>
      </p:sp>
      <p:sp>
        <p:nvSpPr>
          <p:cNvPr id="6" name="Content Placeholder 5"/>
          <p:cNvSpPr>
            <a:spLocks noGrp="1"/>
          </p:cNvSpPr>
          <p:nvPr>
            <p:ph sz="quarter" idx="4294967295"/>
          </p:nvPr>
        </p:nvSpPr>
        <p:spPr>
          <a:xfrm>
            <a:off x="1295402" y="2311023"/>
            <a:ext cx="7421878" cy="3150364"/>
          </a:xfrm>
        </p:spPr>
        <p:txBody>
          <a:bodyPr lIns="91432" tIns="45715" rIns="91432" bIns="45715"/>
          <a:lstStyle/>
          <a:p>
            <a:pPr marL="0" indent="0" defTabSz="912813" eaLnBrk="1" hangingPunct="1">
              <a:lnSpc>
                <a:spcPct val="80000"/>
              </a:lnSpc>
              <a:buClr>
                <a:schemeClr val="tx1"/>
              </a:buClr>
              <a:buNone/>
              <a:defRPr/>
            </a:pPr>
            <a:r>
              <a:rPr lang="en-US" sz="2800" b="1" dirty="0">
                <a:latin typeface="Calibri" pitchFamily="-72" charset="0"/>
              </a:rPr>
              <a:t>Assignment:</a:t>
            </a:r>
          </a:p>
          <a:p>
            <a:pPr marL="0" indent="0" defTabSz="912813" eaLnBrk="1" hangingPunct="1">
              <a:lnSpc>
                <a:spcPct val="80000"/>
              </a:lnSpc>
              <a:buClr>
                <a:schemeClr val="tx1"/>
              </a:buClr>
              <a:buNone/>
              <a:defRPr/>
            </a:pPr>
            <a:r>
              <a:rPr lang="en-US" sz="2000" b="1" dirty="0">
                <a:latin typeface="Calibri" pitchFamily="-72" charset="0"/>
              </a:rPr>
              <a:t>	1.     </a:t>
            </a:r>
            <a:r>
              <a:rPr lang="en-US" sz="2000" b="1" i="1" dirty="0">
                <a:latin typeface="Calibri" pitchFamily="-72" charset="0"/>
              </a:rPr>
              <a:t>The Leader’s Code </a:t>
            </a:r>
          </a:p>
          <a:p>
            <a:pPr marL="0" indent="0" defTabSz="912813" eaLnBrk="1" hangingPunct="1">
              <a:lnSpc>
                <a:spcPct val="80000"/>
              </a:lnSpc>
              <a:buClr>
                <a:schemeClr val="tx1"/>
              </a:buClr>
              <a:buFont typeface="Arial" pitchFamily="-72" charset="0"/>
              <a:buNone/>
              <a:defRPr/>
            </a:pPr>
            <a:r>
              <a:rPr lang="en-US" sz="2000" i="1" dirty="0">
                <a:latin typeface="Calibri" pitchFamily="-72" charset="0"/>
              </a:rPr>
              <a:t>         		</a:t>
            </a:r>
            <a:r>
              <a:rPr lang="en-US" sz="2000" dirty="0">
                <a:latin typeface="Calibri" pitchFamily="-72" charset="0"/>
              </a:rPr>
              <a:t>Chapter 7 </a:t>
            </a:r>
            <a:r>
              <a:rPr lang="en-US" sz="2000" i="1" dirty="0">
                <a:latin typeface="Calibri" pitchFamily="-72" charset="0"/>
              </a:rPr>
              <a:t>The</a:t>
            </a:r>
            <a:r>
              <a:rPr lang="en-US" sz="2000" dirty="0">
                <a:latin typeface="Calibri" pitchFamily="-72" charset="0"/>
              </a:rPr>
              <a:t> </a:t>
            </a:r>
            <a:r>
              <a:rPr lang="en-US" sz="2000" i="1" dirty="0">
                <a:latin typeface="Calibri" pitchFamily="-72" charset="0"/>
              </a:rPr>
              <a:t>Common Good</a:t>
            </a:r>
          </a:p>
          <a:p>
            <a:pPr marL="0" indent="0" defTabSz="912813" eaLnBrk="1" hangingPunct="1">
              <a:lnSpc>
                <a:spcPct val="80000"/>
              </a:lnSpc>
              <a:buClr>
                <a:schemeClr val="tx1"/>
              </a:buClr>
              <a:buFont typeface="Arial" pitchFamily="-72" charset="0"/>
              <a:buNone/>
              <a:defRPr/>
            </a:pPr>
            <a:endParaRPr lang="en-US" sz="2000" i="1" dirty="0">
              <a:latin typeface="Calibri" pitchFamily="-72" charset="0"/>
            </a:endParaRPr>
          </a:p>
          <a:p>
            <a:pPr marL="0" indent="0" defTabSz="912813" eaLnBrk="1" hangingPunct="1">
              <a:lnSpc>
                <a:spcPct val="80000"/>
              </a:lnSpc>
              <a:buClr>
                <a:schemeClr val="tx1"/>
              </a:buClr>
              <a:buNone/>
              <a:defRPr/>
            </a:pPr>
            <a:r>
              <a:rPr lang="en-US" sz="2000" b="1" dirty="0">
                <a:latin typeface="Calibri" pitchFamily="-72" charset="0"/>
              </a:rPr>
              <a:t>	2.     Leadership Development Plan </a:t>
            </a:r>
          </a:p>
          <a:p>
            <a:pPr marL="571500" lvl="2" indent="0" defTabSz="912813" eaLnBrk="1" hangingPunct="1">
              <a:lnSpc>
                <a:spcPct val="80000"/>
              </a:lnSpc>
              <a:buClr>
                <a:schemeClr val="tx1"/>
              </a:buClr>
              <a:buNone/>
              <a:defRPr/>
            </a:pPr>
            <a:r>
              <a:rPr lang="en-US" sz="2000" dirty="0">
                <a:latin typeface="Calibri" pitchFamily="-72" charset="0"/>
              </a:rPr>
              <a:t>		</a:t>
            </a:r>
            <a:r>
              <a:rPr lang="en-US" sz="2000" i="1" dirty="0">
                <a:latin typeface="Calibri" pitchFamily="-72" charset="0"/>
              </a:rPr>
              <a:t>How will I use Right Words, Right Time, Right Way? </a:t>
            </a:r>
          </a:p>
          <a:p>
            <a:pPr marL="0" indent="0" defTabSz="912813" eaLnBrk="1" hangingPunct="1">
              <a:lnSpc>
                <a:spcPct val="80000"/>
              </a:lnSpc>
              <a:buClr>
                <a:schemeClr val="tx1"/>
              </a:buClr>
              <a:buNone/>
              <a:defRPr/>
            </a:pPr>
            <a:endParaRPr lang="en-US" sz="2000" i="1" dirty="0">
              <a:latin typeface="Calibri" pitchFamily="-72" charset="0"/>
            </a:endParaRPr>
          </a:p>
          <a:p>
            <a:pPr marL="0" indent="0" defTabSz="912813" eaLnBrk="1" hangingPunct="1">
              <a:lnSpc>
                <a:spcPct val="80000"/>
              </a:lnSpc>
              <a:buClr>
                <a:schemeClr val="tx1"/>
              </a:buClr>
              <a:buNone/>
              <a:defRPr/>
            </a:pPr>
            <a:r>
              <a:rPr lang="en-US" sz="2000" b="1" dirty="0">
                <a:latin typeface="Calibri" pitchFamily="-72" charset="0"/>
              </a:rPr>
              <a:t>	3.     Today’s Story</a:t>
            </a:r>
          </a:p>
          <a:p>
            <a:pPr marL="0" indent="0" defTabSz="912813" eaLnBrk="1" hangingPunct="1">
              <a:lnSpc>
                <a:spcPct val="80000"/>
              </a:lnSpc>
              <a:buClr>
                <a:schemeClr val="tx1"/>
              </a:buClr>
              <a:buNone/>
              <a:defRPr/>
            </a:pPr>
            <a:r>
              <a:rPr lang="en-US" sz="2000" i="1" dirty="0">
                <a:latin typeface="Calibri" pitchFamily="-72" charset="0"/>
              </a:rPr>
              <a:t>        		What is a life or leadership lesson?</a:t>
            </a:r>
            <a:endParaRPr lang="en-US" sz="1800" dirty="0"/>
          </a:p>
        </p:txBody>
      </p:sp>
      <p:sp>
        <p:nvSpPr>
          <p:cNvPr id="11" name="Content Placeholder 5">
            <a:extLst>
              <a:ext uri="{FF2B5EF4-FFF2-40B4-BE49-F238E27FC236}">
                <a16:creationId xmlns:a16="http://schemas.microsoft.com/office/drawing/2014/main" id="{8A7A05AD-48E6-4D1F-89A1-26B766985CE9}"/>
              </a:ext>
            </a:extLst>
          </p:cNvPr>
          <p:cNvSpPr txBox="1">
            <a:spLocks/>
          </p:cNvSpPr>
          <p:nvPr/>
        </p:nvSpPr>
        <p:spPr bwMode="auto">
          <a:xfrm>
            <a:off x="1291039" y="1781957"/>
            <a:ext cx="6564085" cy="1155366"/>
          </a:xfrm>
          <a:prstGeom prst="rect">
            <a:avLst/>
          </a:prstGeom>
          <a:noFill/>
          <a:ln w="9525">
            <a:noFill/>
            <a:miter lim="800000"/>
            <a:headEnd/>
            <a:tailEnd/>
          </a:ln>
        </p:spPr>
        <p:txBody>
          <a:bodyPr vert="horz" wrap="square" lIns="91432" tIns="45715" rIns="91432" bIns="45715" numCol="1" anchor="t" anchorCtr="0" compatLnSpc="1">
            <a:prstTxWarp prst="textNoShape">
              <a:avLst/>
            </a:prstTxWarp>
          </a:bodyPr>
          <a:lst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marL="0" indent="0" defTabSz="912813" eaLnBrk="1" hangingPunct="1">
              <a:lnSpc>
                <a:spcPct val="80000"/>
              </a:lnSpc>
              <a:buClr>
                <a:schemeClr val="tx1"/>
              </a:buClr>
              <a:buFont typeface="Arial" pitchFamily="-72" charset="0"/>
              <a:buNone/>
              <a:defRPr/>
            </a:pPr>
            <a:r>
              <a:rPr lang="en-US" sz="2800" b="1" i="1" dirty="0">
                <a:solidFill>
                  <a:srgbClr val="981F23"/>
                </a:solidFill>
                <a:latin typeface="Calibri" pitchFamily="-72" charset="0"/>
              </a:rPr>
              <a:t>To Prepare for the Next Session:</a:t>
            </a:r>
          </a:p>
        </p:txBody>
      </p:sp>
      <p:pic>
        <p:nvPicPr>
          <p:cNvPr id="4" name="Picture 3">
            <a:extLst>
              <a:ext uri="{FF2B5EF4-FFF2-40B4-BE49-F238E27FC236}">
                <a16:creationId xmlns:a16="http://schemas.microsoft.com/office/drawing/2014/main" id="{F98E0F9E-5F36-4D15-BB9D-B35A2F67DAEA}"/>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35609" y="6186663"/>
            <a:ext cx="548439" cy="548439"/>
          </a:xfrm>
          <a:prstGeom prst="rect">
            <a:avLst/>
          </a:prstGeom>
        </p:spPr>
      </p:pic>
      <p:sp>
        <p:nvSpPr>
          <p:cNvPr id="5" name="Footer Placeholder 1">
            <a:extLst>
              <a:ext uri="{FF2B5EF4-FFF2-40B4-BE49-F238E27FC236}">
                <a16:creationId xmlns:a16="http://schemas.microsoft.com/office/drawing/2014/main" id="{A2110C39-411A-8180-C76E-D7CD2E4AEFC1}"/>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7" name="Picture 6">
            <a:extLst>
              <a:ext uri="{FF2B5EF4-FFF2-40B4-BE49-F238E27FC236}">
                <a16:creationId xmlns:a16="http://schemas.microsoft.com/office/drawing/2014/main" id="{318A1134-7CCA-61E5-1BE8-8FC88ED2E9E1}"/>
              </a:ext>
            </a:extLst>
          </p:cNvPr>
          <p:cNvPicPr>
            <a:picLocks noChangeAspect="1"/>
          </p:cNvPicPr>
          <p:nvPr/>
        </p:nvPicPr>
        <p:blipFill>
          <a:blip r:embed="rId4"/>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2379335380"/>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xEl>
                                              <p:pRg st="7" end="7"/>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P spid="11" grpId="0" uiExpand="1"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40" name="Picture 7"/>
          <p:cNvPicPr>
            <a:picLocks noChangeAspect="1"/>
          </p:cNvPicPr>
          <p:nvPr/>
        </p:nvPicPr>
        <p:blipFill>
          <a:blip r:embed="rId3">
            <a:clrChange>
              <a:clrFrom>
                <a:srgbClr val="FFFFFF"/>
              </a:clrFrom>
              <a:clrTo>
                <a:srgbClr val="FFFFFF">
                  <a:alpha val="0"/>
                </a:srgbClr>
              </a:clrTo>
            </a:clrChange>
          </a:blip>
          <a:srcRect/>
          <a:stretch/>
        </p:blipFill>
        <p:spPr bwMode="auto">
          <a:xfrm>
            <a:off x="751542" y="494755"/>
            <a:ext cx="7490671" cy="2546828"/>
          </a:xfrm>
          <a:prstGeom prst="rect">
            <a:avLst/>
          </a:prstGeom>
          <a:noFill/>
          <a:ln w="9525">
            <a:noFill/>
            <a:miter lim="800000"/>
            <a:headEnd/>
            <a:tailEnd/>
          </a:ln>
        </p:spPr>
      </p:pic>
      <p:sp>
        <p:nvSpPr>
          <p:cNvPr id="6" name="Title 1">
            <a:extLst>
              <a:ext uri="{FF2B5EF4-FFF2-40B4-BE49-F238E27FC236}">
                <a16:creationId xmlns:a16="http://schemas.microsoft.com/office/drawing/2014/main" id="{5071EF76-4538-4DAB-9478-BF8266F6AB55}"/>
              </a:ext>
            </a:extLst>
          </p:cNvPr>
          <p:cNvSpPr txBox="1">
            <a:spLocks/>
          </p:cNvSpPr>
          <p:nvPr/>
        </p:nvSpPr>
        <p:spPr>
          <a:xfrm>
            <a:off x="440872" y="2961587"/>
            <a:ext cx="8262257" cy="3570065"/>
          </a:xfrm>
          <a:prstGeom prst="rect">
            <a:avLst/>
          </a:prstGeom>
        </p:spPr>
        <p:txBody>
          <a:bodyPr anchor="ctr">
            <a:normAutofit fontScale="97500" lnSpcReduction="10000"/>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a:r>
              <a:rPr lang="en-US" dirty="0">
                <a:solidFill>
                  <a:schemeClr val="tx1"/>
                </a:solidFill>
              </a:rPr>
              <a:t>This presentation is the intellectual property of Ken Chapman &amp; Associates, Inc.  It may not be modified or distributed in any format without expressed written permission from </a:t>
            </a:r>
            <a:br>
              <a:rPr lang="en-US" dirty="0">
                <a:solidFill>
                  <a:schemeClr val="tx1"/>
                </a:solidFill>
              </a:rPr>
            </a:br>
            <a:r>
              <a:rPr lang="en-US" dirty="0">
                <a:solidFill>
                  <a:schemeClr val="tx1"/>
                </a:solidFill>
              </a:rPr>
              <a:t>Ken Chapman &amp; Associates, Inc.</a:t>
            </a:r>
            <a:br>
              <a:rPr lang="en-US" dirty="0">
                <a:solidFill>
                  <a:schemeClr val="tx1"/>
                </a:solidFill>
              </a:rPr>
            </a:br>
            <a:br>
              <a:rPr lang="en-US" dirty="0">
                <a:solidFill>
                  <a:schemeClr val="tx1"/>
                </a:solidFill>
              </a:rPr>
            </a:br>
            <a:r>
              <a:rPr lang="en-US" dirty="0">
                <a:solidFill>
                  <a:schemeClr val="tx1"/>
                </a:solidFill>
              </a:rPr>
              <a:t>Copyright 2024.  All rights reserved.</a:t>
            </a:r>
          </a:p>
        </p:txBody>
      </p:sp>
    </p:spTree>
    <p:extLst>
      <p:ext uri="{BB962C8B-B14F-4D97-AF65-F5344CB8AC3E}">
        <p14:creationId xmlns:p14="http://schemas.microsoft.com/office/powerpoint/2010/main" val="24617538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24852" y="349269"/>
            <a:ext cx="8494295" cy="1476042"/>
          </a:xfrm>
        </p:spPr>
        <p:txBody>
          <a:bodyPr>
            <a:normAutofit/>
          </a:bodyPr>
          <a:lstStyle/>
          <a:p>
            <a:pPr>
              <a:lnSpc>
                <a:spcPct val="90000"/>
              </a:lnSpc>
            </a:pPr>
            <a:r>
              <a:rPr lang="en-US" sz="3600" b="1" cap="none" dirty="0">
                <a:solidFill>
                  <a:srgbClr val="981F23"/>
                </a:solidFill>
              </a:rPr>
              <a:t>What percentage of the Earth’s surface is water?</a:t>
            </a:r>
          </a:p>
        </p:txBody>
      </p:sp>
      <p:sp>
        <p:nvSpPr>
          <p:cNvPr id="8" name="TextBox 7"/>
          <p:cNvSpPr txBox="1"/>
          <p:nvPr/>
        </p:nvSpPr>
        <p:spPr>
          <a:xfrm>
            <a:off x="759013" y="2919157"/>
            <a:ext cx="2338939" cy="2062103"/>
          </a:xfrm>
          <a:prstGeom prst="rect">
            <a:avLst/>
          </a:prstGeom>
          <a:noFill/>
        </p:spPr>
        <p:txBody>
          <a:bodyPr wrap="square" rtlCol="0">
            <a:spAutoFit/>
          </a:bodyPr>
          <a:lstStyle/>
          <a:p>
            <a:pPr marL="630936" indent="-514350">
              <a:buFont typeface="+mj-lt"/>
              <a:buAutoNum type="alphaUcPeriod"/>
            </a:pPr>
            <a:r>
              <a:rPr lang="en-US" sz="3200" dirty="0">
                <a:latin typeface="+mn-lt"/>
              </a:rPr>
              <a:t>61%</a:t>
            </a:r>
          </a:p>
          <a:p>
            <a:pPr marL="630936" indent="-514350">
              <a:buFont typeface="+mj-lt"/>
              <a:buAutoNum type="alphaUcPeriod"/>
            </a:pPr>
            <a:r>
              <a:rPr lang="en-US" sz="3200" dirty="0">
                <a:latin typeface="+mn-lt"/>
              </a:rPr>
              <a:t>71%</a:t>
            </a:r>
          </a:p>
          <a:p>
            <a:pPr marL="630936" indent="-514350">
              <a:buFont typeface="+mj-lt"/>
              <a:buAutoNum type="alphaUcPeriod"/>
            </a:pPr>
            <a:r>
              <a:rPr lang="en-US" sz="3200" dirty="0">
                <a:latin typeface="+mn-lt"/>
              </a:rPr>
              <a:t>81%</a:t>
            </a:r>
          </a:p>
          <a:p>
            <a:pPr marL="630936" indent="-514350">
              <a:buFont typeface="+mj-lt"/>
              <a:buAutoNum type="alphaUcPeriod"/>
            </a:pPr>
            <a:r>
              <a:rPr lang="en-US" sz="3200" dirty="0">
                <a:latin typeface="+mn-lt"/>
              </a:rPr>
              <a:t>91%</a:t>
            </a:r>
          </a:p>
        </p:txBody>
      </p:sp>
      <p:pic>
        <p:nvPicPr>
          <p:cNvPr id="13" name="Picture 12">
            <a:extLst>
              <a:ext uri="{FF2B5EF4-FFF2-40B4-BE49-F238E27FC236}">
                <a16:creationId xmlns:a16="http://schemas.microsoft.com/office/drawing/2014/main" id="{FD9C2DDC-CEF8-4F92-973E-4060D72419A9}"/>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010" b="89899" l="10000" r="90000">
                        <a14:foregroundMark x1="41463" y1="6782" x2="55732" y2="7071"/>
                        <a14:foregroundMark x1="58293" y1="9091" x2="60244" y2="11688"/>
                        <a14:foregroundMark x1="46341" y1="6494" x2="54634" y2="7071"/>
                        <a14:foregroundMark x1="46220" y1="5916" x2="55610" y2="7215"/>
                        <a14:backgroundMark x1="39268" y1="75036" x2="46463" y2="77056"/>
                        <a14:backgroundMark x1="20000" y1="46032" x2="19878" y2="43290"/>
                      </a14:backgroundRemoval>
                    </a14:imgEffect>
                  </a14:imgLayer>
                </a14:imgProps>
              </a:ext>
            </a:extLst>
          </a:blip>
          <a:srcRect l="18088" t="2476" r="15926" b="22598"/>
          <a:stretch/>
        </p:blipFill>
        <p:spPr>
          <a:xfrm>
            <a:off x="3609585" y="1477313"/>
            <a:ext cx="5153890" cy="4945793"/>
          </a:xfrm>
          <a:prstGeom prst="rect">
            <a:avLst/>
          </a:prstGeom>
        </p:spPr>
      </p:pic>
      <p:sp>
        <p:nvSpPr>
          <p:cNvPr id="14" name="Rectangle 13">
            <a:extLst>
              <a:ext uri="{FF2B5EF4-FFF2-40B4-BE49-F238E27FC236}">
                <a16:creationId xmlns:a16="http://schemas.microsoft.com/office/drawing/2014/main" id="{C8EF432A-4756-4C6E-B626-EAE60C405C4E}"/>
              </a:ext>
            </a:extLst>
          </p:cNvPr>
          <p:cNvSpPr/>
          <p:nvPr/>
        </p:nvSpPr>
        <p:spPr>
          <a:xfrm>
            <a:off x="830284" y="3485989"/>
            <a:ext cx="1486608" cy="43313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1">
            <a:extLst>
              <a:ext uri="{FF2B5EF4-FFF2-40B4-BE49-F238E27FC236}">
                <a16:creationId xmlns:a16="http://schemas.microsoft.com/office/drawing/2014/main" id="{DC9F6358-BF8C-AB8D-3AB6-97DB347DAC2D}"/>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4" name="Picture 3">
            <a:extLst>
              <a:ext uri="{FF2B5EF4-FFF2-40B4-BE49-F238E27FC236}">
                <a16:creationId xmlns:a16="http://schemas.microsoft.com/office/drawing/2014/main" id="{09107CE1-851C-5BB5-AB66-54E9DCCA319B}"/>
              </a:ext>
            </a:extLst>
          </p:cNvPr>
          <p:cNvPicPr>
            <a:picLocks noChangeAspect="1"/>
          </p:cNvPicPr>
          <p:nvPr/>
        </p:nvPicPr>
        <p:blipFill>
          <a:blip r:embed="rId5"/>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3080503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barn(inVertical)">
                                      <p:cBhvr>
                                        <p:cTn id="2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P spid="1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F78CC952-2FF1-4F25-8613-809605D6F259}"/>
              </a:ext>
            </a:extLst>
          </p:cNvPr>
          <p:cNvPicPr>
            <a:picLocks noChangeAspect="1"/>
          </p:cNvPicPr>
          <p:nvPr/>
        </p:nvPicPr>
        <p:blipFill rotWithShape="1">
          <a:blip r:embed="rId3"/>
          <a:srcRect t="2122"/>
          <a:stretch/>
        </p:blipFill>
        <p:spPr>
          <a:xfrm>
            <a:off x="1" y="1"/>
            <a:ext cx="9143999" cy="6857999"/>
          </a:xfrm>
          <a:prstGeom prst="rect">
            <a:avLst/>
          </a:prstGeom>
          <a:ln>
            <a:noFill/>
          </a:ln>
          <a:effectLst>
            <a:softEdge rad="112500"/>
          </a:effectLst>
        </p:spPr>
      </p:pic>
      <p:sp>
        <p:nvSpPr>
          <p:cNvPr id="2" name="Title 1"/>
          <p:cNvSpPr>
            <a:spLocks noGrp="1"/>
          </p:cNvSpPr>
          <p:nvPr>
            <p:ph type="title" idx="4294967295"/>
          </p:nvPr>
        </p:nvSpPr>
        <p:spPr>
          <a:xfrm>
            <a:off x="463963" y="526172"/>
            <a:ext cx="8229600" cy="1143000"/>
          </a:xfrm>
        </p:spPr>
        <p:txBody>
          <a:bodyPr>
            <a:noAutofit/>
          </a:bodyPr>
          <a:lstStyle/>
          <a:p>
            <a:r>
              <a:rPr lang="en-US" sz="3600" b="1" cap="none" dirty="0">
                <a:solidFill>
                  <a:srgbClr val="981F23"/>
                </a:solidFill>
              </a:rPr>
              <a:t>What percentage of the Earth’s water supply is salt water?</a:t>
            </a:r>
          </a:p>
        </p:txBody>
      </p:sp>
      <p:sp>
        <p:nvSpPr>
          <p:cNvPr id="7" name="TextBox 6"/>
          <p:cNvSpPr txBox="1"/>
          <p:nvPr/>
        </p:nvSpPr>
        <p:spPr>
          <a:xfrm>
            <a:off x="757643" y="2809779"/>
            <a:ext cx="2338939" cy="2062103"/>
          </a:xfrm>
          <a:prstGeom prst="rect">
            <a:avLst/>
          </a:prstGeom>
          <a:noFill/>
        </p:spPr>
        <p:txBody>
          <a:bodyPr wrap="square" rtlCol="0">
            <a:spAutoFit/>
          </a:bodyPr>
          <a:lstStyle/>
          <a:p>
            <a:pPr marL="630936" indent="-512064">
              <a:buFont typeface="+mj-lt"/>
              <a:buAutoNum type="alphaUcPeriod"/>
            </a:pPr>
            <a:r>
              <a:rPr lang="en-US" sz="3200" b="1" dirty="0">
                <a:solidFill>
                  <a:schemeClr val="bg1"/>
                </a:solidFill>
                <a:latin typeface="+mn-lt"/>
              </a:rPr>
              <a:t>42%</a:t>
            </a:r>
          </a:p>
          <a:p>
            <a:pPr marL="630936" indent="-512064">
              <a:buFont typeface="+mj-lt"/>
              <a:buAutoNum type="alphaUcPeriod"/>
            </a:pPr>
            <a:r>
              <a:rPr lang="en-US" sz="3200" b="1" dirty="0">
                <a:solidFill>
                  <a:schemeClr val="bg1"/>
                </a:solidFill>
                <a:latin typeface="+mn-lt"/>
              </a:rPr>
              <a:t>75%</a:t>
            </a:r>
          </a:p>
          <a:p>
            <a:pPr marL="630936" indent="-512064">
              <a:buFont typeface="+mj-lt"/>
              <a:buAutoNum type="alphaUcPeriod"/>
            </a:pPr>
            <a:r>
              <a:rPr lang="en-US" sz="3200" b="1" dirty="0">
                <a:solidFill>
                  <a:schemeClr val="bg1"/>
                </a:solidFill>
                <a:latin typeface="+mn-lt"/>
              </a:rPr>
              <a:t>86%</a:t>
            </a:r>
          </a:p>
          <a:p>
            <a:pPr marL="630936" indent="-512064">
              <a:buFont typeface="+mj-lt"/>
              <a:buAutoNum type="alphaUcPeriod"/>
            </a:pPr>
            <a:r>
              <a:rPr lang="en-US" sz="3200" b="1" dirty="0">
                <a:solidFill>
                  <a:schemeClr val="bg1"/>
                </a:solidFill>
                <a:latin typeface="+mn-lt"/>
              </a:rPr>
              <a:t>97%</a:t>
            </a:r>
          </a:p>
        </p:txBody>
      </p:sp>
      <p:sp>
        <p:nvSpPr>
          <p:cNvPr id="14" name="TextBox 13">
            <a:extLst>
              <a:ext uri="{FF2B5EF4-FFF2-40B4-BE49-F238E27FC236}">
                <a16:creationId xmlns:a16="http://schemas.microsoft.com/office/drawing/2014/main" id="{BB259027-5F0D-474C-9633-48E4EA255A85}"/>
              </a:ext>
            </a:extLst>
          </p:cNvPr>
          <p:cNvSpPr txBox="1"/>
          <p:nvPr/>
        </p:nvSpPr>
        <p:spPr>
          <a:xfrm>
            <a:off x="4814352" y="3327413"/>
            <a:ext cx="4082511" cy="1938992"/>
          </a:xfrm>
          <a:prstGeom prst="rect">
            <a:avLst/>
          </a:prstGeom>
          <a:noFill/>
        </p:spPr>
        <p:txBody>
          <a:bodyPr wrap="square" rtlCol="0">
            <a:spAutoFit/>
          </a:bodyPr>
          <a:lstStyle/>
          <a:p>
            <a:pPr algn="ctr"/>
            <a:r>
              <a:rPr lang="en-US" dirty="0">
                <a:solidFill>
                  <a:schemeClr val="bg1"/>
                </a:solidFill>
              </a:rPr>
              <a:t>Fresh and salt water do mix, and this happens in estuaries, at mouths of rivers, and in other natural and humanmade ways.</a:t>
            </a:r>
          </a:p>
        </p:txBody>
      </p:sp>
      <p:sp>
        <p:nvSpPr>
          <p:cNvPr id="12" name="Rectangle 11">
            <a:extLst>
              <a:ext uri="{FF2B5EF4-FFF2-40B4-BE49-F238E27FC236}">
                <a16:creationId xmlns:a16="http://schemas.microsoft.com/office/drawing/2014/main" id="{AF3B92F9-B0AB-46A1-97D4-BD42D83B5E74}"/>
              </a:ext>
            </a:extLst>
          </p:cNvPr>
          <p:cNvSpPr/>
          <p:nvPr/>
        </p:nvSpPr>
        <p:spPr>
          <a:xfrm>
            <a:off x="826357" y="4362549"/>
            <a:ext cx="1509069" cy="43313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1">
            <a:extLst>
              <a:ext uri="{FF2B5EF4-FFF2-40B4-BE49-F238E27FC236}">
                <a16:creationId xmlns:a16="http://schemas.microsoft.com/office/drawing/2014/main" id="{27D4216F-F48F-95E3-7C38-251528CF9DCF}"/>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4" name="Picture 3">
            <a:extLst>
              <a:ext uri="{FF2B5EF4-FFF2-40B4-BE49-F238E27FC236}">
                <a16:creationId xmlns:a16="http://schemas.microsoft.com/office/drawing/2014/main" id="{0858E493-11A3-3E45-D2DF-C806C6CE0332}"/>
              </a:ext>
            </a:extLst>
          </p:cNvPr>
          <p:cNvPicPr>
            <a:picLocks noChangeAspect="1"/>
          </p:cNvPicPr>
          <p:nvPr/>
        </p:nvPicPr>
        <p:blipFill>
          <a:blip r:embed="rId4"/>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1038053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barn(inVertical)">
                                      <p:cBhvr>
                                        <p:cTn id="2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P spid="14" grpId="0" build="p"/>
      <p:bldP spid="1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48638" y="555392"/>
            <a:ext cx="8046720" cy="1089529"/>
          </a:xfrm>
          <a:prstGeom prst="rect">
            <a:avLst/>
          </a:prstGeom>
          <a:noFill/>
        </p:spPr>
        <p:txBody>
          <a:bodyPr wrap="square" rtlCol="0">
            <a:spAutoFit/>
          </a:bodyPr>
          <a:lstStyle/>
          <a:p>
            <a:pPr algn="ctr">
              <a:lnSpc>
                <a:spcPct val="90000"/>
              </a:lnSpc>
            </a:pPr>
            <a:r>
              <a:rPr lang="en-US" sz="3600" b="1" dirty="0">
                <a:solidFill>
                  <a:srgbClr val="981F23"/>
                </a:solidFill>
                <a:latin typeface="+mj-lt"/>
              </a:rPr>
              <a:t>What percentage of the Earth’s water is suitable for drinking?</a:t>
            </a:r>
          </a:p>
        </p:txBody>
      </p:sp>
      <p:sp>
        <p:nvSpPr>
          <p:cNvPr id="3" name="TextBox 2"/>
          <p:cNvSpPr txBox="1"/>
          <p:nvPr/>
        </p:nvSpPr>
        <p:spPr>
          <a:xfrm>
            <a:off x="762544" y="2240115"/>
            <a:ext cx="1900337" cy="2062103"/>
          </a:xfrm>
          <a:prstGeom prst="rect">
            <a:avLst/>
          </a:prstGeom>
          <a:noFill/>
        </p:spPr>
        <p:txBody>
          <a:bodyPr wrap="square" rtlCol="0">
            <a:spAutoFit/>
          </a:bodyPr>
          <a:lstStyle/>
          <a:p>
            <a:pPr marL="621792" indent="-512064">
              <a:buFont typeface="+mj-lt"/>
              <a:buAutoNum type="alphaUcPeriod"/>
            </a:pPr>
            <a:r>
              <a:rPr lang="en-US" sz="3200" dirty="0">
                <a:latin typeface="+mn-lt"/>
              </a:rPr>
              <a:t>1%</a:t>
            </a:r>
          </a:p>
          <a:p>
            <a:pPr marL="621792" indent="-512064">
              <a:buFont typeface="+mj-lt"/>
              <a:buAutoNum type="alphaUcPeriod"/>
            </a:pPr>
            <a:r>
              <a:rPr lang="en-US" sz="3200" dirty="0">
                <a:latin typeface="+mn-lt"/>
              </a:rPr>
              <a:t>8%</a:t>
            </a:r>
          </a:p>
          <a:p>
            <a:pPr marL="621792" indent="-512064">
              <a:buFont typeface="+mj-lt"/>
              <a:buAutoNum type="alphaUcPeriod"/>
            </a:pPr>
            <a:r>
              <a:rPr lang="en-US" sz="3200" dirty="0">
                <a:latin typeface="+mn-lt"/>
              </a:rPr>
              <a:t>12%</a:t>
            </a:r>
          </a:p>
          <a:p>
            <a:pPr marL="621792" indent="-512064">
              <a:buFont typeface="+mj-lt"/>
              <a:buAutoNum type="alphaUcPeriod"/>
            </a:pPr>
            <a:r>
              <a:rPr lang="en-US" sz="3200" dirty="0">
                <a:latin typeface="+mn-lt"/>
              </a:rPr>
              <a:t>20%</a:t>
            </a:r>
          </a:p>
        </p:txBody>
      </p:sp>
      <p:sp>
        <p:nvSpPr>
          <p:cNvPr id="6" name="TextBox 5"/>
          <p:cNvSpPr txBox="1"/>
          <p:nvPr/>
        </p:nvSpPr>
        <p:spPr>
          <a:xfrm>
            <a:off x="107809" y="5275149"/>
            <a:ext cx="8928377" cy="1200329"/>
          </a:xfrm>
          <a:prstGeom prst="rect">
            <a:avLst/>
          </a:prstGeom>
          <a:noFill/>
        </p:spPr>
        <p:txBody>
          <a:bodyPr wrap="square" rtlCol="0">
            <a:spAutoFit/>
          </a:bodyPr>
          <a:lstStyle/>
          <a:p>
            <a:pPr algn="ctr"/>
            <a:r>
              <a:rPr lang="en-US" dirty="0">
                <a:latin typeface="+mn-lt"/>
              </a:rPr>
              <a:t>If you placed all of the Earth’s water from all sources – oceans, rivers, streams, lakes and glaciers – in a one-gallon jug, the amount suitable for drinking would be only 1 teaspoon.</a:t>
            </a:r>
          </a:p>
        </p:txBody>
      </p:sp>
      <p:pic>
        <p:nvPicPr>
          <p:cNvPr id="11" name="Picture 10">
            <a:extLst>
              <a:ext uri="{FF2B5EF4-FFF2-40B4-BE49-F238E27FC236}">
                <a16:creationId xmlns:a16="http://schemas.microsoft.com/office/drawing/2014/main" id="{7EAF981F-B7CF-4E5D-9479-E3B61810F449}"/>
              </a:ext>
            </a:extLst>
          </p:cNvPr>
          <p:cNvPicPr>
            <a:picLocks noChangeAspect="1"/>
          </p:cNvPicPr>
          <p:nvPr/>
        </p:nvPicPr>
        <p:blipFill>
          <a:blip r:embed="rId3"/>
          <a:stretch>
            <a:fillRect/>
          </a:stretch>
        </p:blipFill>
        <p:spPr>
          <a:xfrm>
            <a:off x="3175053" y="1835884"/>
            <a:ext cx="5094292" cy="337462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13" name="Rectangle 12">
            <a:extLst>
              <a:ext uri="{FF2B5EF4-FFF2-40B4-BE49-F238E27FC236}">
                <a16:creationId xmlns:a16="http://schemas.microsoft.com/office/drawing/2014/main" id="{3F775C21-3266-4844-8E76-1C38F32F263E}"/>
              </a:ext>
            </a:extLst>
          </p:cNvPr>
          <p:cNvSpPr/>
          <p:nvPr/>
        </p:nvSpPr>
        <p:spPr>
          <a:xfrm>
            <a:off x="826358" y="2323681"/>
            <a:ext cx="1323718" cy="43313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ooter Placeholder 1">
            <a:extLst>
              <a:ext uri="{FF2B5EF4-FFF2-40B4-BE49-F238E27FC236}">
                <a16:creationId xmlns:a16="http://schemas.microsoft.com/office/drawing/2014/main" id="{861FE6BE-A1A9-CDA3-4AAD-74B9817C2AA8}"/>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5" name="Picture 4">
            <a:extLst>
              <a:ext uri="{FF2B5EF4-FFF2-40B4-BE49-F238E27FC236}">
                <a16:creationId xmlns:a16="http://schemas.microsoft.com/office/drawing/2014/main" id="{108625B7-5DBE-9B0D-A42F-E202AA92EF6B}"/>
              </a:ext>
            </a:extLst>
          </p:cNvPr>
          <p:cNvPicPr>
            <a:picLocks noChangeAspect="1"/>
          </p:cNvPicPr>
          <p:nvPr/>
        </p:nvPicPr>
        <p:blipFill>
          <a:blip r:embed="rId4"/>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4035387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barn(inVertical)">
                                      <p:cBhvr>
                                        <p:cTn id="2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P spid="1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3B5B591D-000C-4FBB-803D-2AFF34A0B7DC}"/>
              </a:ext>
            </a:extLst>
          </p:cNvPr>
          <p:cNvPicPr>
            <a:picLocks noChangeAspect="1"/>
          </p:cNvPicPr>
          <p:nvPr/>
        </p:nvPicPr>
        <p:blipFill rotWithShape="1">
          <a:blip r:embed="rId3"/>
          <a:srcRect t="31098"/>
          <a:stretch/>
        </p:blipFill>
        <p:spPr>
          <a:xfrm>
            <a:off x="0" y="6902"/>
            <a:ext cx="9144000" cy="6844196"/>
          </a:xfrm>
          <a:prstGeom prst="rect">
            <a:avLst/>
          </a:prstGeom>
          <a:ln>
            <a:noFill/>
          </a:ln>
          <a:effectLst>
            <a:softEdge rad="112500"/>
          </a:effectLst>
        </p:spPr>
      </p:pic>
      <p:sp>
        <p:nvSpPr>
          <p:cNvPr id="2" name="Title 1"/>
          <p:cNvSpPr>
            <a:spLocks noGrp="1"/>
          </p:cNvSpPr>
          <p:nvPr>
            <p:ph type="title" idx="4294967295"/>
          </p:nvPr>
        </p:nvSpPr>
        <p:spPr>
          <a:xfrm>
            <a:off x="258008" y="123573"/>
            <a:ext cx="8586446" cy="1426298"/>
          </a:xfrm>
        </p:spPr>
        <p:txBody>
          <a:bodyPr>
            <a:normAutofit/>
          </a:bodyPr>
          <a:lstStyle/>
          <a:p>
            <a:r>
              <a:rPr lang="en-US" sz="3600" b="1" dirty="0">
                <a:solidFill>
                  <a:srgbClr val="981F23"/>
                </a:solidFill>
              </a:rPr>
              <a:t>H</a:t>
            </a:r>
            <a:r>
              <a:rPr lang="en-US" sz="3600" b="1" cap="none" dirty="0">
                <a:solidFill>
                  <a:srgbClr val="981F23"/>
                </a:solidFill>
              </a:rPr>
              <a:t>ow much </a:t>
            </a:r>
            <a:r>
              <a:rPr lang="en-US" sz="3600" b="1" cap="none" dirty="0">
                <a:ln>
                  <a:solidFill>
                    <a:srgbClr val="800000"/>
                  </a:solidFill>
                </a:ln>
                <a:solidFill>
                  <a:srgbClr val="FFFFFF"/>
                </a:solidFill>
              </a:rPr>
              <a:t>does a gallon </a:t>
            </a:r>
            <a:r>
              <a:rPr lang="en-US" sz="3600" b="1" cap="none" dirty="0">
                <a:solidFill>
                  <a:srgbClr val="981F23"/>
                </a:solidFill>
              </a:rPr>
              <a:t>of water weigh?</a:t>
            </a:r>
          </a:p>
        </p:txBody>
      </p:sp>
      <p:sp>
        <p:nvSpPr>
          <p:cNvPr id="15" name="Title 1">
            <a:extLst>
              <a:ext uri="{FF2B5EF4-FFF2-40B4-BE49-F238E27FC236}">
                <a16:creationId xmlns:a16="http://schemas.microsoft.com/office/drawing/2014/main" id="{1313A0D8-9C76-40E9-9A76-C836DBD100E0}"/>
              </a:ext>
            </a:extLst>
          </p:cNvPr>
          <p:cNvSpPr txBox="1">
            <a:spLocks/>
          </p:cNvSpPr>
          <p:nvPr/>
        </p:nvSpPr>
        <p:spPr>
          <a:xfrm>
            <a:off x="278777" y="3733800"/>
            <a:ext cx="8586446" cy="2999636"/>
          </a:xfrm>
          <a:prstGeom prst="rect">
            <a:avLst/>
          </a:prstGeom>
        </p:spPr>
        <p:txBody>
          <a:bodyPr vert="horz" lIns="91440" tIns="45720" rIns="91440" bIns="45720" rtlCol="0" anchor="ctr">
            <a:normAutofit/>
          </a:bodyPr>
          <a:lstStyle>
            <a:lvl1pPr algn="ctr" rtl="0" eaLnBrk="0" fontAlgn="base" hangingPunct="0">
              <a:spcBef>
                <a:spcPct val="0"/>
              </a:spcBef>
              <a:spcAft>
                <a:spcPct val="0"/>
              </a:spcAft>
              <a:defRPr sz="3500" kern="1200" cap="none">
                <a:solidFill>
                  <a:srgbClr val="800000"/>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a:r>
              <a:rPr lang="en-US" sz="9600" b="1" dirty="0">
                <a:ln w="38100">
                  <a:solidFill>
                    <a:schemeClr val="bg1"/>
                  </a:solidFill>
                </a:ln>
                <a:latin typeface="Calibri" panose="020F0502020204030204" pitchFamily="34" charset="0"/>
              </a:rPr>
              <a:t>8.37 lbs.</a:t>
            </a:r>
          </a:p>
        </p:txBody>
      </p:sp>
      <p:sp>
        <p:nvSpPr>
          <p:cNvPr id="3" name="Footer Placeholder 1">
            <a:extLst>
              <a:ext uri="{FF2B5EF4-FFF2-40B4-BE49-F238E27FC236}">
                <a16:creationId xmlns:a16="http://schemas.microsoft.com/office/drawing/2014/main" id="{9EA9FF14-D04B-550D-C144-8D6D9728454F}"/>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4" name="Picture 3">
            <a:extLst>
              <a:ext uri="{FF2B5EF4-FFF2-40B4-BE49-F238E27FC236}">
                <a16:creationId xmlns:a16="http://schemas.microsoft.com/office/drawing/2014/main" id="{371103BF-68DF-6B89-A3C2-AA0E3BAC2315}"/>
              </a:ext>
            </a:extLst>
          </p:cNvPr>
          <p:cNvPicPr>
            <a:picLocks noChangeAspect="1"/>
          </p:cNvPicPr>
          <p:nvPr/>
        </p:nvPicPr>
        <p:blipFill>
          <a:blip r:embed="rId4"/>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2554177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31006" y="502506"/>
            <a:ext cx="8681987" cy="1200329"/>
          </a:xfrm>
          <a:prstGeom prst="rect">
            <a:avLst/>
          </a:prstGeom>
          <a:noFill/>
        </p:spPr>
        <p:txBody>
          <a:bodyPr wrap="square" rtlCol="0">
            <a:spAutoFit/>
          </a:bodyPr>
          <a:lstStyle/>
          <a:p>
            <a:pPr algn="ctr"/>
            <a:r>
              <a:rPr lang="en-US" sz="3600" b="1" dirty="0">
                <a:solidFill>
                  <a:srgbClr val="981F23"/>
                </a:solidFill>
                <a:latin typeface="+mj-lt"/>
              </a:rPr>
              <a:t>What percentage of the human brain is comprised of water?</a:t>
            </a:r>
          </a:p>
        </p:txBody>
      </p:sp>
      <p:sp>
        <p:nvSpPr>
          <p:cNvPr id="3" name="TextBox 2"/>
          <p:cNvSpPr txBox="1"/>
          <p:nvPr/>
        </p:nvSpPr>
        <p:spPr>
          <a:xfrm>
            <a:off x="754442" y="2437480"/>
            <a:ext cx="2338939" cy="2062103"/>
          </a:xfrm>
          <a:prstGeom prst="rect">
            <a:avLst/>
          </a:prstGeom>
          <a:noFill/>
        </p:spPr>
        <p:txBody>
          <a:bodyPr wrap="square" rtlCol="0">
            <a:spAutoFit/>
          </a:bodyPr>
          <a:lstStyle/>
          <a:p>
            <a:pPr marL="630936" indent="-512064">
              <a:buFont typeface="+mj-lt"/>
              <a:buAutoNum type="alphaUcPeriod"/>
            </a:pPr>
            <a:r>
              <a:rPr lang="en-US" sz="3200" dirty="0">
                <a:latin typeface="+mn-lt"/>
              </a:rPr>
              <a:t>33%</a:t>
            </a:r>
          </a:p>
          <a:p>
            <a:pPr marL="630936" indent="-512064">
              <a:buFont typeface="+mj-lt"/>
              <a:buAutoNum type="alphaUcPeriod"/>
            </a:pPr>
            <a:r>
              <a:rPr lang="en-US" sz="3200" dirty="0">
                <a:latin typeface="+mn-lt"/>
              </a:rPr>
              <a:t>58%</a:t>
            </a:r>
          </a:p>
          <a:p>
            <a:pPr marL="630936" indent="-512064">
              <a:buFont typeface="+mj-lt"/>
              <a:buAutoNum type="alphaUcPeriod"/>
            </a:pPr>
            <a:r>
              <a:rPr lang="en-US" sz="3200" dirty="0">
                <a:latin typeface="+mn-lt"/>
              </a:rPr>
              <a:t>60%</a:t>
            </a:r>
          </a:p>
          <a:p>
            <a:pPr marL="630936" indent="-512064">
              <a:buFont typeface="+mj-lt"/>
              <a:buAutoNum type="alphaUcPeriod"/>
            </a:pPr>
            <a:r>
              <a:rPr lang="en-US" sz="3200" dirty="0">
                <a:latin typeface="+mn-lt"/>
              </a:rPr>
              <a:t>70%</a:t>
            </a:r>
          </a:p>
        </p:txBody>
      </p:sp>
      <p:pic>
        <p:nvPicPr>
          <p:cNvPr id="4" name="Picture 3"/>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840535" y="2137294"/>
            <a:ext cx="4340939" cy="3647359"/>
          </a:xfrm>
          <a:prstGeom prst="rect">
            <a:avLst/>
          </a:prstGeom>
        </p:spPr>
      </p:pic>
      <p:sp>
        <p:nvSpPr>
          <p:cNvPr id="11" name="Rectangle 10">
            <a:extLst>
              <a:ext uri="{FF2B5EF4-FFF2-40B4-BE49-F238E27FC236}">
                <a16:creationId xmlns:a16="http://schemas.microsoft.com/office/drawing/2014/main" id="{7044967B-53AA-486F-9948-02BD86B6C858}"/>
              </a:ext>
            </a:extLst>
          </p:cNvPr>
          <p:cNvSpPr/>
          <p:nvPr/>
        </p:nvSpPr>
        <p:spPr>
          <a:xfrm>
            <a:off x="832536" y="3998024"/>
            <a:ext cx="1520416" cy="43313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1">
            <a:extLst>
              <a:ext uri="{FF2B5EF4-FFF2-40B4-BE49-F238E27FC236}">
                <a16:creationId xmlns:a16="http://schemas.microsoft.com/office/drawing/2014/main" id="{2C463BE8-E36D-6BFF-62A1-4B0E0A1DEB15}"/>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6" name="Picture 5">
            <a:extLst>
              <a:ext uri="{FF2B5EF4-FFF2-40B4-BE49-F238E27FC236}">
                <a16:creationId xmlns:a16="http://schemas.microsoft.com/office/drawing/2014/main" id="{E9F03923-7C26-BC28-70C1-4CF77BC41DCC}"/>
              </a:ext>
            </a:extLst>
          </p:cNvPr>
          <p:cNvPicPr>
            <a:picLocks noChangeAspect="1"/>
          </p:cNvPicPr>
          <p:nvPr/>
        </p:nvPicPr>
        <p:blipFill>
          <a:blip r:embed="rId4"/>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4022815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barn(inVertical)">
                                      <p:cBhvr>
                                        <p:cTn id="2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31008" y="483420"/>
            <a:ext cx="8672362" cy="1754326"/>
          </a:xfrm>
          <a:prstGeom prst="rect">
            <a:avLst/>
          </a:prstGeom>
          <a:noFill/>
        </p:spPr>
        <p:txBody>
          <a:bodyPr wrap="square" rtlCol="0">
            <a:spAutoFit/>
          </a:bodyPr>
          <a:lstStyle/>
          <a:p>
            <a:pPr algn="ctr"/>
            <a:r>
              <a:rPr lang="en-US" sz="3600" b="1" dirty="0">
                <a:solidFill>
                  <a:srgbClr val="981F23"/>
                </a:solidFill>
                <a:latin typeface="+mj-lt"/>
              </a:rPr>
              <a:t>How many gallons of water does </a:t>
            </a:r>
          </a:p>
          <a:p>
            <a:pPr algn="ctr"/>
            <a:r>
              <a:rPr lang="en-US" sz="3600" b="1" dirty="0">
                <a:solidFill>
                  <a:srgbClr val="981F23"/>
                </a:solidFill>
                <a:latin typeface="+mj-lt"/>
              </a:rPr>
              <a:t>the average American household </a:t>
            </a:r>
          </a:p>
          <a:p>
            <a:pPr algn="ctr"/>
            <a:r>
              <a:rPr lang="en-US" sz="3600" b="1" dirty="0">
                <a:solidFill>
                  <a:srgbClr val="981F23"/>
                </a:solidFill>
                <a:latin typeface="+mj-lt"/>
              </a:rPr>
              <a:t>use each year?</a:t>
            </a:r>
          </a:p>
        </p:txBody>
      </p:sp>
      <p:sp>
        <p:nvSpPr>
          <p:cNvPr id="3" name="TextBox 2"/>
          <p:cNvSpPr txBox="1"/>
          <p:nvPr/>
        </p:nvSpPr>
        <p:spPr>
          <a:xfrm>
            <a:off x="6184367" y="3063948"/>
            <a:ext cx="2338939" cy="2062103"/>
          </a:xfrm>
          <a:prstGeom prst="rect">
            <a:avLst/>
          </a:prstGeom>
          <a:noFill/>
        </p:spPr>
        <p:txBody>
          <a:bodyPr wrap="square" rtlCol="0">
            <a:spAutoFit/>
          </a:bodyPr>
          <a:lstStyle/>
          <a:p>
            <a:pPr marL="630936" indent="-512064">
              <a:buFont typeface="+mj-lt"/>
              <a:buAutoNum type="alphaUcPeriod"/>
            </a:pPr>
            <a:r>
              <a:rPr lang="en-US" sz="3200" dirty="0">
                <a:latin typeface="+mn-lt"/>
              </a:rPr>
              <a:t>50,000</a:t>
            </a:r>
          </a:p>
          <a:p>
            <a:pPr marL="630936" indent="-512064">
              <a:buFont typeface="+mj-lt"/>
              <a:buAutoNum type="alphaUcPeriod"/>
            </a:pPr>
            <a:r>
              <a:rPr lang="en-US" sz="3200" dirty="0">
                <a:latin typeface="+mn-lt"/>
              </a:rPr>
              <a:t>100,000</a:t>
            </a:r>
          </a:p>
          <a:p>
            <a:pPr marL="630936" indent="-512064">
              <a:buFont typeface="+mj-lt"/>
              <a:buAutoNum type="alphaUcPeriod"/>
            </a:pPr>
            <a:r>
              <a:rPr lang="en-US" sz="3200" dirty="0">
                <a:latin typeface="+mn-lt"/>
              </a:rPr>
              <a:t>125,000</a:t>
            </a:r>
          </a:p>
          <a:p>
            <a:pPr marL="630936" indent="-512064">
              <a:buFont typeface="+mj-lt"/>
              <a:buAutoNum type="alphaUcPeriod"/>
            </a:pPr>
            <a:r>
              <a:rPr lang="en-US" sz="3200" dirty="0">
                <a:latin typeface="+mn-lt"/>
              </a:rPr>
              <a:t>200,000</a:t>
            </a:r>
          </a:p>
        </p:txBody>
      </p:sp>
      <p:pic>
        <p:nvPicPr>
          <p:cNvPr id="11" name="Picture 10">
            <a:extLst>
              <a:ext uri="{FF2B5EF4-FFF2-40B4-BE49-F238E27FC236}">
                <a16:creationId xmlns:a16="http://schemas.microsoft.com/office/drawing/2014/main" id="{E37A64D6-FBD8-4DB3-83DC-BFCA916F812A}"/>
              </a:ext>
            </a:extLst>
          </p:cNvPr>
          <p:cNvPicPr>
            <a:picLocks noChangeAspect="1"/>
          </p:cNvPicPr>
          <p:nvPr/>
        </p:nvPicPr>
        <p:blipFill>
          <a:blip r:embed="rId3"/>
          <a:stretch>
            <a:fillRect/>
          </a:stretch>
        </p:blipFill>
        <p:spPr>
          <a:xfrm>
            <a:off x="-9440" y="526600"/>
            <a:ext cx="5789681" cy="7717794"/>
          </a:xfrm>
          <a:prstGeom prst="rect">
            <a:avLst/>
          </a:prstGeom>
        </p:spPr>
      </p:pic>
      <p:sp>
        <p:nvSpPr>
          <p:cNvPr id="13" name="Rectangle 12">
            <a:extLst>
              <a:ext uri="{FF2B5EF4-FFF2-40B4-BE49-F238E27FC236}">
                <a16:creationId xmlns:a16="http://schemas.microsoft.com/office/drawing/2014/main" id="{34CDFD83-5981-44A1-BA24-5217E0D9393F}"/>
              </a:ext>
            </a:extLst>
          </p:cNvPr>
          <p:cNvSpPr/>
          <p:nvPr/>
        </p:nvSpPr>
        <p:spPr>
          <a:xfrm>
            <a:off x="6312761" y="3638012"/>
            <a:ext cx="2133081" cy="43313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ooter Placeholder 1">
            <a:extLst>
              <a:ext uri="{FF2B5EF4-FFF2-40B4-BE49-F238E27FC236}">
                <a16:creationId xmlns:a16="http://schemas.microsoft.com/office/drawing/2014/main" id="{EC47E955-2EF1-3418-0B30-F692D408B735}"/>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5" name="Picture 4">
            <a:extLst>
              <a:ext uri="{FF2B5EF4-FFF2-40B4-BE49-F238E27FC236}">
                <a16:creationId xmlns:a16="http://schemas.microsoft.com/office/drawing/2014/main" id="{635E4CD1-013E-090A-744F-B648E186E367}"/>
              </a:ext>
            </a:extLst>
          </p:cNvPr>
          <p:cNvPicPr>
            <a:picLocks noChangeAspect="1"/>
          </p:cNvPicPr>
          <p:nvPr/>
        </p:nvPicPr>
        <p:blipFill>
          <a:blip r:embed="rId4"/>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1655522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barn(inVertical)">
                                      <p:cBhvr>
                                        <p:cTn id="2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3"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othecary">
  <a:themeElements>
    <a:clrScheme name="TLC Custom">
      <a:dk1>
        <a:sysClr val="windowText" lastClr="000000"/>
      </a:dk1>
      <a:lt1>
        <a:sysClr val="window" lastClr="FFFFFF"/>
      </a:lt1>
      <a:dk2>
        <a:srgbClr val="000000"/>
      </a:dk2>
      <a:lt2>
        <a:srgbClr val="F8F8F8"/>
      </a:lt2>
      <a:accent1>
        <a:srgbClr val="800000"/>
      </a:accent1>
      <a:accent2>
        <a:srgbClr val="008080"/>
      </a:accent2>
      <a:accent3>
        <a:srgbClr val="CCCCCC"/>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pothecary">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Apothecary.thmx</Template>
  <TotalTime>24089</TotalTime>
  <Words>2544</Words>
  <Application>Microsoft Office PowerPoint</Application>
  <PresentationFormat>Letter Paper (8.5x11 in)</PresentationFormat>
  <Paragraphs>414</Paragraphs>
  <Slides>34</Slides>
  <Notes>34</Notes>
  <HiddenSlides>2</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34</vt:i4>
      </vt:variant>
    </vt:vector>
  </HeadingPairs>
  <TitlesOfParts>
    <vt:vector size="42" baseType="lpstr">
      <vt:lpstr>Arial</vt:lpstr>
      <vt:lpstr>Calibri</vt:lpstr>
      <vt:lpstr>Calisto MT</vt:lpstr>
      <vt:lpstr>Perpetua Titling MT</vt:lpstr>
      <vt:lpstr>Tahoma</vt:lpstr>
      <vt:lpstr>Verdana</vt:lpstr>
      <vt:lpstr>Wingdings</vt:lpstr>
      <vt:lpstr>Apothecary</vt:lpstr>
      <vt:lpstr>PowerPoint Presentation</vt:lpstr>
      <vt:lpstr>PowerPoint Presentation</vt:lpstr>
      <vt:lpstr>H2O Facts</vt:lpstr>
      <vt:lpstr>What percentage of the Earth’s surface is water?</vt:lpstr>
      <vt:lpstr>What percentage of the Earth’s water supply is salt water?</vt:lpstr>
      <vt:lpstr>PowerPoint Presentation</vt:lpstr>
      <vt:lpstr>How much does a gallon of water weigh?</vt:lpstr>
      <vt:lpstr>PowerPoint Presentation</vt:lpstr>
      <vt:lpstr>PowerPoint Presentation</vt:lpstr>
      <vt:lpstr>PowerPoint Presentation</vt:lpstr>
      <vt:lpstr>PowerPoint Presentation</vt:lpstr>
      <vt:lpstr>Leadership Development Plan: Win Together</vt:lpstr>
      <vt:lpstr>Opportunity Assignment Roundtable:  The Leader’s Code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lpstr> </vt:lpstr>
      <vt:lpstr>PowerPoint Presentation</vt:lpstr>
      <vt:lpstr>PowerPoint Presentation</vt:lpstr>
      <vt:lpstr>Impressions: How Did You Do?</vt:lpstr>
      <vt:lpstr> </vt:lpstr>
      <vt:lpstr>PowerPoint Presentation</vt:lpstr>
      <vt:lpstr>PowerPoint Presentation</vt:lpstr>
      <vt:lpstr>PowerPoint Presentation</vt:lpstr>
      <vt:lpstr>PowerPoint Presentation</vt:lpstr>
      <vt:lpstr>PowerPoint Presentation</vt:lpstr>
      <vt:lpstr>Opportunity Assignment </vt:lpstr>
      <vt:lpstr>PowerPoint Presentation</vt:lpstr>
    </vt:vector>
  </TitlesOfParts>
  <Company>Randall Reilly Publishing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Amy Askew</dc:creator>
  <cp:lastModifiedBy>Susanne Rives</cp:lastModifiedBy>
  <cp:revision>488</cp:revision>
  <cp:lastPrinted>2020-02-14T19:35:51Z</cp:lastPrinted>
  <dcterms:created xsi:type="dcterms:W3CDTF">2014-04-21T13:47:24Z</dcterms:created>
  <dcterms:modified xsi:type="dcterms:W3CDTF">2024-05-23T15:27:10Z</dcterms:modified>
</cp:coreProperties>
</file>