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711" r:id="rId1"/>
  </p:sldMasterIdLst>
  <p:notesMasterIdLst>
    <p:notesMasterId r:id="rId8"/>
  </p:notesMasterIdLst>
  <p:handoutMasterIdLst>
    <p:handoutMasterId r:id="rId9"/>
  </p:handoutMasterIdLst>
  <p:sldIdLst>
    <p:sldId id="1360" r:id="rId2"/>
    <p:sldId id="1365" r:id="rId3"/>
    <p:sldId id="1366" r:id="rId4"/>
    <p:sldId id="1367" r:id="rId5"/>
    <p:sldId id="1368" r:id="rId6"/>
    <p:sldId id="940" r:id="rId7"/>
  </p:sldIdLst>
  <p:sldSz cx="9144000" cy="6858000" type="letter"/>
  <p:notesSz cx="7086600" cy="8686800"/>
  <p:defaultTextStyle>
    <a:defPPr>
      <a:defRPr lang="en-US"/>
    </a:defPPr>
    <a:lvl1pPr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1pPr>
    <a:lvl2pPr marL="4572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2pPr>
    <a:lvl3pPr marL="9144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3pPr>
    <a:lvl4pPr marL="13716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4pPr>
    <a:lvl5pPr marL="1828800" algn="l" defTabSz="457200" rtl="0" fontAlgn="base">
      <a:spcBef>
        <a:spcPct val="0"/>
      </a:spcBef>
      <a:spcAft>
        <a:spcPct val="0"/>
      </a:spcAft>
      <a:defRPr sz="2400" kern="1200">
        <a:solidFill>
          <a:schemeClr val="tx1"/>
        </a:solidFill>
        <a:latin typeface="Arial" pitchFamily="-72" charset="0"/>
        <a:ea typeface="ＭＳ Ｐゴシック" pitchFamily="-72" charset="-128"/>
        <a:cs typeface="ＭＳ Ｐゴシック" pitchFamily="-72" charset="-128"/>
      </a:defRPr>
    </a:lvl5pPr>
    <a:lvl6pPr marL="22860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6pPr>
    <a:lvl7pPr marL="27432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7pPr>
    <a:lvl8pPr marL="32004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8pPr>
    <a:lvl9pPr marL="3657600" algn="l" defTabSz="457200" rtl="0" eaLnBrk="1" latinLnBrk="0" hangingPunct="1">
      <a:defRPr sz="2400" kern="1200">
        <a:solidFill>
          <a:schemeClr val="tx1"/>
        </a:solidFill>
        <a:latin typeface="Arial" pitchFamily="-72" charset="0"/>
        <a:ea typeface="ＭＳ Ｐゴシック" pitchFamily="-72" charset="-128"/>
        <a:cs typeface="ＭＳ Ｐゴシック" pitchFamily="-72" charset="-128"/>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15:guide id="1" orient="horz" pos="2739" userDrawn="1">
          <p15:clr>
            <a:srgbClr val="A4A3A4"/>
          </p15:clr>
        </p15:guide>
        <p15:guide id="2" pos="2232"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81F23"/>
    <a:srgbClr val="FFFFFF"/>
    <a:srgbClr val="800000"/>
    <a:srgbClr val="7F7F7F"/>
    <a:srgbClr val="0099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634" autoAdjust="0"/>
    <p:restoredTop sz="93784" autoAdjust="0"/>
  </p:normalViewPr>
  <p:slideViewPr>
    <p:cSldViewPr snapToGrid="0" snapToObjects="1">
      <p:cViewPr>
        <p:scale>
          <a:sx n="66" d="100"/>
          <a:sy n="66" d="100"/>
        </p:scale>
        <p:origin x="1248" y="4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00" d="100"/>
        <a:sy n="100" d="100"/>
      </p:scale>
      <p:origin x="0" y="-316"/>
    </p:cViewPr>
  </p:sorterViewPr>
  <p:notesViewPr>
    <p:cSldViewPr snapToGrid="0" snapToObjects="1" showGuides="1">
      <p:cViewPr varScale="1">
        <p:scale>
          <a:sx n="44" d="100"/>
          <a:sy n="44" d="100"/>
        </p:scale>
        <p:origin x="2744" y="44"/>
      </p:cViewPr>
      <p:guideLst>
        <p:guide orient="horz" pos="2739"/>
        <p:guide pos="223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4" y="0"/>
            <a:ext cx="3070861" cy="434340"/>
          </a:xfrm>
          <a:prstGeom prst="rect">
            <a:avLst/>
          </a:prstGeom>
        </p:spPr>
        <p:txBody>
          <a:bodyPr vert="horz" lIns="94020" tIns="47010" rIns="94020" bIns="47010" rtlCol="0"/>
          <a:lstStyle>
            <a:lvl1pPr algn="l">
              <a:defRPr sz="1200"/>
            </a:lvl1pPr>
          </a:lstStyle>
          <a:p>
            <a:endParaRPr lang="en-US"/>
          </a:p>
        </p:txBody>
      </p:sp>
      <p:sp>
        <p:nvSpPr>
          <p:cNvPr id="3" name="Date Placeholder 2"/>
          <p:cNvSpPr>
            <a:spLocks noGrp="1"/>
          </p:cNvSpPr>
          <p:nvPr>
            <p:ph type="dt" sz="quarter" idx="1"/>
          </p:nvPr>
        </p:nvSpPr>
        <p:spPr>
          <a:xfrm>
            <a:off x="4014105" y="0"/>
            <a:ext cx="3070861" cy="434340"/>
          </a:xfrm>
          <a:prstGeom prst="rect">
            <a:avLst/>
          </a:prstGeom>
        </p:spPr>
        <p:txBody>
          <a:bodyPr vert="horz" lIns="94020" tIns="47010" rIns="94020" bIns="47010" rtlCol="0"/>
          <a:lstStyle>
            <a:lvl1pPr algn="r">
              <a:defRPr sz="1200"/>
            </a:lvl1pPr>
          </a:lstStyle>
          <a:p>
            <a:fld id="{1E809FF1-4882-BA4F-88CE-CE81967FB135}" type="datetime1">
              <a:rPr lang="en-US" smtClean="0"/>
              <a:t>5/23/2024</a:t>
            </a:fld>
            <a:endParaRPr lang="en-US"/>
          </a:p>
        </p:txBody>
      </p:sp>
      <p:sp>
        <p:nvSpPr>
          <p:cNvPr id="4" name="Footer Placeholder 3"/>
          <p:cNvSpPr>
            <a:spLocks noGrp="1"/>
          </p:cNvSpPr>
          <p:nvPr>
            <p:ph type="ftr" sz="quarter" idx="2"/>
          </p:nvPr>
        </p:nvSpPr>
        <p:spPr>
          <a:xfrm>
            <a:off x="4" y="8250954"/>
            <a:ext cx="3070861" cy="434340"/>
          </a:xfrm>
          <a:prstGeom prst="rect">
            <a:avLst/>
          </a:prstGeom>
        </p:spPr>
        <p:txBody>
          <a:bodyPr vert="horz" lIns="94020" tIns="47010" rIns="94020" bIns="47010" rtlCol="0" anchor="b"/>
          <a:lstStyle>
            <a:lvl1pPr algn="l">
              <a:defRPr sz="1200"/>
            </a:lvl1pPr>
          </a:lstStyle>
          <a:p>
            <a:endParaRPr lang="en-US"/>
          </a:p>
        </p:txBody>
      </p:sp>
      <p:sp>
        <p:nvSpPr>
          <p:cNvPr id="5" name="Slide Number Placeholder 4"/>
          <p:cNvSpPr>
            <a:spLocks noGrp="1"/>
          </p:cNvSpPr>
          <p:nvPr>
            <p:ph type="sldNum" sz="quarter" idx="3"/>
          </p:nvPr>
        </p:nvSpPr>
        <p:spPr>
          <a:xfrm>
            <a:off x="4014105" y="8250954"/>
            <a:ext cx="3070861" cy="434340"/>
          </a:xfrm>
          <a:prstGeom prst="rect">
            <a:avLst/>
          </a:prstGeom>
        </p:spPr>
        <p:txBody>
          <a:bodyPr vert="horz" lIns="94020" tIns="47010" rIns="94020" bIns="47010" rtlCol="0" anchor="b"/>
          <a:lstStyle>
            <a:lvl1pPr algn="r">
              <a:defRPr sz="1200"/>
            </a:lvl1pPr>
          </a:lstStyle>
          <a:p>
            <a:fld id="{ECDDEB3D-D7F1-0B42-B5AF-69779178F85B}" type="slidenum">
              <a:rPr lang="en-US" smtClean="0"/>
              <a:t>‹#›</a:t>
            </a:fld>
            <a:endParaRPr lang="en-US"/>
          </a:p>
        </p:txBody>
      </p:sp>
    </p:spTree>
    <p:extLst>
      <p:ext uri="{BB962C8B-B14F-4D97-AF65-F5344CB8AC3E}">
        <p14:creationId xmlns:p14="http://schemas.microsoft.com/office/powerpoint/2010/main" val="210617442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1922" name="Rectangle 2"/>
          <p:cNvSpPr>
            <a:spLocks noGrp="1" noChangeArrowheads="1"/>
          </p:cNvSpPr>
          <p:nvPr>
            <p:ph type="hdr" sz="quarter"/>
          </p:nvPr>
        </p:nvSpPr>
        <p:spPr bwMode="auto">
          <a:xfrm>
            <a:off x="4" y="0"/>
            <a:ext cx="3070861" cy="434340"/>
          </a:xfrm>
          <a:prstGeom prst="rect">
            <a:avLst/>
          </a:prstGeom>
          <a:noFill/>
          <a:ln w="9525">
            <a:noFill/>
            <a:miter lim="800000"/>
            <a:headEnd/>
            <a:tailEnd/>
          </a:ln>
        </p:spPr>
        <p:txBody>
          <a:bodyPr vert="horz" wrap="square" lIns="94020" tIns="47010" rIns="94020" bIns="47010" numCol="1" anchor="t" anchorCtr="0" compatLnSpc="1">
            <a:prstTxWarp prst="textNoShape">
              <a:avLst/>
            </a:prstTxWarp>
          </a:bodyPr>
          <a:lstStyle>
            <a:lvl1pPr algn="l">
              <a:defRPr sz="1200"/>
            </a:lvl1pPr>
          </a:lstStyle>
          <a:p>
            <a:pPr>
              <a:defRPr/>
            </a:pPr>
            <a:endParaRPr lang="en-US"/>
          </a:p>
        </p:txBody>
      </p:sp>
      <p:sp>
        <p:nvSpPr>
          <p:cNvPr id="81923" name="Rectangle 3"/>
          <p:cNvSpPr>
            <a:spLocks noGrp="1" noChangeArrowheads="1"/>
          </p:cNvSpPr>
          <p:nvPr>
            <p:ph type="dt" idx="1"/>
          </p:nvPr>
        </p:nvSpPr>
        <p:spPr bwMode="auto">
          <a:xfrm>
            <a:off x="4015744" y="0"/>
            <a:ext cx="3070861" cy="434340"/>
          </a:xfrm>
          <a:prstGeom prst="rect">
            <a:avLst/>
          </a:prstGeom>
          <a:noFill/>
          <a:ln w="9525">
            <a:noFill/>
            <a:miter lim="800000"/>
            <a:headEnd/>
            <a:tailEnd/>
          </a:ln>
        </p:spPr>
        <p:txBody>
          <a:bodyPr vert="horz" wrap="square" lIns="94020" tIns="47010" rIns="94020" bIns="47010" numCol="1" anchor="t" anchorCtr="0" compatLnSpc="1">
            <a:prstTxWarp prst="textNoShape">
              <a:avLst/>
            </a:prstTxWarp>
          </a:bodyPr>
          <a:lstStyle>
            <a:lvl1pPr algn="r">
              <a:defRPr sz="1200"/>
            </a:lvl1pPr>
          </a:lstStyle>
          <a:p>
            <a:pPr>
              <a:defRPr/>
            </a:pPr>
            <a:fld id="{9D3A0367-7A95-1C41-9E47-360E5FBB23EB}" type="datetime1">
              <a:rPr lang="en-US" smtClean="0"/>
              <a:t>5/23/2024</a:t>
            </a:fld>
            <a:endParaRPr lang="en-US"/>
          </a:p>
        </p:txBody>
      </p:sp>
      <p:sp>
        <p:nvSpPr>
          <p:cNvPr id="13316" name="Placeholder 4"/>
          <p:cNvSpPr>
            <a:spLocks noGrp="1" noRot="1" noChangeAspect="1" noChangeArrowheads="1" noTextEdit="1"/>
          </p:cNvSpPr>
          <p:nvPr>
            <p:ph type="sldImg" idx="2"/>
          </p:nvPr>
        </p:nvSpPr>
        <p:spPr bwMode="auto">
          <a:xfrm>
            <a:off x="1370013" y="650875"/>
            <a:ext cx="4346575" cy="3259138"/>
          </a:xfrm>
          <a:prstGeom prst="rect">
            <a:avLst/>
          </a:prstGeom>
          <a:noFill/>
          <a:ln w="9525">
            <a:solidFill>
              <a:srgbClr val="000000"/>
            </a:solidFill>
            <a:miter lim="800000"/>
            <a:headEnd/>
            <a:tailEnd/>
          </a:ln>
        </p:spPr>
      </p:sp>
      <p:sp>
        <p:nvSpPr>
          <p:cNvPr id="81925" name="Rectangle 5"/>
          <p:cNvSpPr>
            <a:spLocks noGrp="1" noChangeArrowheads="1"/>
          </p:cNvSpPr>
          <p:nvPr>
            <p:ph type="body" sz="quarter" idx="3"/>
          </p:nvPr>
        </p:nvSpPr>
        <p:spPr bwMode="auto">
          <a:xfrm>
            <a:off x="711638" y="4126230"/>
            <a:ext cx="5665732" cy="3909060"/>
          </a:xfrm>
          <a:prstGeom prst="rect">
            <a:avLst/>
          </a:prstGeom>
          <a:noFill/>
          <a:ln w="9525">
            <a:solidFill>
              <a:srgbClr val="000000"/>
            </a:solidFill>
            <a:miter lim="800000"/>
            <a:headEnd/>
            <a:tailEnd/>
          </a:ln>
        </p:spPr>
        <p:txBody>
          <a:bodyPr vert="horz" wrap="square" lIns="94020" tIns="47010" rIns="94020" bIns="4701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81926" name="Rectangle 6"/>
          <p:cNvSpPr>
            <a:spLocks noGrp="1" noChangeArrowheads="1"/>
          </p:cNvSpPr>
          <p:nvPr>
            <p:ph type="ftr" sz="quarter" idx="4"/>
          </p:nvPr>
        </p:nvSpPr>
        <p:spPr bwMode="auto">
          <a:xfrm>
            <a:off x="4" y="8252460"/>
            <a:ext cx="3070861" cy="434340"/>
          </a:xfrm>
          <a:prstGeom prst="rect">
            <a:avLst/>
          </a:prstGeom>
          <a:noFill/>
          <a:ln w="9525">
            <a:noFill/>
            <a:miter lim="800000"/>
            <a:headEnd/>
            <a:tailEnd/>
          </a:ln>
        </p:spPr>
        <p:txBody>
          <a:bodyPr vert="horz" wrap="square" lIns="94020" tIns="47010" rIns="94020" bIns="47010" numCol="1" anchor="b" anchorCtr="0" compatLnSpc="1">
            <a:prstTxWarp prst="textNoShape">
              <a:avLst/>
            </a:prstTxWarp>
          </a:bodyPr>
          <a:lstStyle>
            <a:lvl1pPr algn="l">
              <a:defRPr sz="1200"/>
            </a:lvl1pPr>
          </a:lstStyle>
          <a:p>
            <a:pPr>
              <a:defRPr/>
            </a:pPr>
            <a:endParaRPr lang="en-US"/>
          </a:p>
        </p:txBody>
      </p:sp>
      <p:sp>
        <p:nvSpPr>
          <p:cNvPr id="81927" name="Rectangle 7"/>
          <p:cNvSpPr>
            <a:spLocks noGrp="1" noChangeArrowheads="1"/>
          </p:cNvSpPr>
          <p:nvPr>
            <p:ph type="sldNum" sz="quarter" idx="5"/>
          </p:nvPr>
        </p:nvSpPr>
        <p:spPr bwMode="auto">
          <a:xfrm>
            <a:off x="4015744" y="8252460"/>
            <a:ext cx="3070861" cy="434340"/>
          </a:xfrm>
          <a:prstGeom prst="rect">
            <a:avLst/>
          </a:prstGeom>
          <a:noFill/>
          <a:ln w="9525">
            <a:noFill/>
            <a:miter lim="800000"/>
            <a:headEnd/>
            <a:tailEnd/>
          </a:ln>
        </p:spPr>
        <p:txBody>
          <a:bodyPr vert="horz" wrap="square" lIns="94020" tIns="47010" rIns="94020" bIns="47010" numCol="1" anchor="b" anchorCtr="0" compatLnSpc="1">
            <a:prstTxWarp prst="textNoShape">
              <a:avLst/>
            </a:prstTxWarp>
          </a:bodyPr>
          <a:lstStyle>
            <a:lvl1pPr algn="r">
              <a:defRPr sz="1200"/>
            </a:lvl1pPr>
          </a:lstStyle>
          <a:p>
            <a:pPr>
              <a:defRPr/>
            </a:pPr>
            <a:fld id="{E663E861-245C-4254-9C16-CA710BCFD0AC}" type="slidenum">
              <a:rPr lang="en-US"/>
              <a:pPr>
                <a:defRPr/>
              </a:pPr>
              <a:t>‹#›</a:t>
            </a:fld>
            <a:endParaRPr lang="en-US"/>
          </a:p>
        </p:txBody>
      </p:sp>
    </p:spTree>
    <p:extLst>
      <p:ext uri="{BB962C8B-B14F-4D97-AF65-F5344CB8AC3E}">
        <p14:creationId xmlns:p14="http://schemas.microsoft.com/office/powerpoint/2010/main" val="2020395711"/>
      </p:ext>
    </p:extLst>
  </p:cSld>
  <p:clrMap bg1="lt1" tx1="dk1" bg2="lt2" tx2="dk2" accent1="accent1" accent2="accent2" accent3="accent3" accent4="accent4" accent5="accent5" accent6="accent6" hlink="hlink" folHlink="folHlink"/>
  <p:hf hdr="0" ftr="0" dt="0"/>
  <p:notesStyle>
    <a:lvl1pPr algn="l" defTabSz="457200" rtl="0" eaLnBrk="0" fontAlgn="base" hangingPunct="0">
      <a:spcBef>
        <a:spcPct val="30000"/>
      </a:spcBef>
      <a:spcAft>
        <a:spcPct val="0"/>
      </a:spcAft>
      <a:defRPr sz="1200" kern="1200">
        <a:solidFill>
          <a:schemeClr val="tx1"/>
        </a:solidFill>
        <a:latin typeface="Calibri" pitchFamily="-72" charset="0"/>
        <a:ea typeface="ＭＳ Ｐゴシック" pitchFamily="-72" charset="-128"/>
        <a:cs typeface="ＭＳ Ｐゴシック" pitchFamily="-72" charset="-128"/>
      </a:defRPr>
    </a:lvl1pPr>
    <a:lvl2pPr marL="457200" algn="l" defTabSz="457200" rtl="0" eaLnBrk="0" fontAlgn="base" hangingPunct="0">
      <a:spcBef>
        <a:spcPct val="30000"/>
      </a:spcBef>
      <a:spcAft>
        <a:spcPct val="0"/>
      </a:spcAft>
      <a:defRPr sz="1200" kern="1200">
        <a:solidFill>
          <a:schemeClr val="tx1"/>
        </a:solidFill>
        <a:latin typeface="Calibri" pitchFamily="-72" charset="0"/>
        <a:ea typeface="ＭＳ Ｐゴシック" pitchFamily="-72" charset="-128"/>
        <a:cs typeface="+mn-cs"/>
      </a:defRPr>
    </a:lvl2pPr>
    <a:lvl3pPr marL="914400" algn="l" defTabSz="457200" rtl="0" eaLnBrk="0" fontAlgn="base" hangingPunct="0">
      <a:spcBef>
        <a:spcPct val="30000"/>
      </a:spcBef>
      <a:spcAft>
        <a:spcPct val="0"/>
      </a:spcAft>
      <a:defRPr sz="1200" kern="1200">
        <a:solidFill>
          <a:schemeClr val="tx1"/>
        </a:solidFill>
        <a:latin typeface="Calibri" pitchFamily="-72" charset="0"/>
        <a:ea typeface="ＭＳ Ｐゴシック" pitchFamily="-72" charset="-128"/>
        <a:cs typeface="+mn-cs"/>
      </a:defRPr>
    </a:lvl3pPr>
    <a:lvl4pPr marL="1371600" algn="l" defTabSz="457200" rtl="0" eaLnBrk="0" fontAlgn="base" hangingPunct="0">
      <a:spcBef>
        <a:spcPct val="30000"/>
      </a:spcBef>
      <a:spcAft>
        <a:spcPct val="0"/>
      </a:spcAft>
      <a:defRPr sz="1200" kern="1200">
        <a:solidFill>
          <a:schemeClr val="tx1"/>
        </a:solidFill>
        <a:latin typeface="Calibri" pitchFamily="-72" charset="0"/>
        <a:ea typeface="ＭＳ Ｐゴシック" pitchFamily="-72" charset="-128"/>
        <a:cs typeface="+mn-cs"/>
      </a:defRPr>
    </a:lvl4pPr>
    <a:lvl5pPr marL="1828800" algn="l" defTabSz="457200" rtl="0" eaLnBrk="0" fontAlgn="base" hangingPunct="0">
      <a:spcBef>
        <a:spcPct val="30000"/>
      </a:spcBef>
      <a:spcAft>
        <a:spcPct val="0"/>
      </a:spcAft>
      <a:defRPr sz="1200" kern="1200">
        <a:solidFill>
          <a:schemeClr val="tx1"/>
        </a:solidFill>
        <a:latin typeface="Calibri" pitchFamily="-72" charset="0"/>
        <a:ea typeface="ＭＳ Ｐゴシック" pitchFamily="-72"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Rot="1" noChangeAspect="1" noChangeArrowheads="1" noTextEdit="1"/>
          </p:cNvSpPr>
          <p:nvPr>
            <p:ph type="sldImg"/>
          </p:nvPr>
        </p:nvSpPr>
        <p:spPr>
          <a:xfrm>
            <a:off x="1363663" y="650875"/>
            <a:ext cx="4332287" cy="3248025"/>
          </a:xfrm>
          <a:solidFill>
            <a:srgbClr val="FFFFFF"/>
          </a:solidFill>
          <a:ln/>
        </p:spPr>
      </p:sp>
      <p:sp>
        <p:nvSpPr>
          <p:cNvPr id="32771" name="Rectangle 3"/>
          <p:cNvSpPr>
            <a:spLocks noGrp="1" noChangeArrowheads="1"/>
          </p:cNvSpPr>
          <p:nvPr>
            <p:ph type="body" idx="1"/>
          </p:nvPr>
        </p:nvSpPr>
        <p:spPr>
          <a:xfrm>
            <a:off x="711639" y="4128778"/>
            <a:ext cx="5665732" cy="3908797"/>
          </a:xfrm>
          <a:noFill/>
          <a:ln>
            <a:solidFill>
              <a:srgbClr val="000000"/>
            </a:solidFill>
          </a:ln>
        </p:spPr>
        <p:txBody>
          <a:bodyPr lIns="97889" tIns="48944" rIns="97889" bIns="48944"/>
          <a:lstStyle/>
          <a:p>
            <a:pPr defTabSz="976676" eaLnBrk="1" hangingPunct="1"/>
            <a:r>
              <a:rPr lang="en-US" dirty="0"/>
              <a:t>What can we do to make sure someone understands us?</a:t>
            </a:r>
          </a:p>
          <a:p>
            <a:pPr defTabSz="976676" eaLnBrk="1" hangingPunct="1"/>
            <a:r>
              <a:rPr lang="en-US" dirty="0"/>
              <a:t>Have you ever had an email or text misinterpreted? Have you ever misinterpreted a text or email someone has sent you? What do you think we should do when we have important information to convey?</a:t>
            </a:r>
          </a:p>
        </p:txBody>
      </p:sp>
      <p:sp>
        <p:nvSpPr>
          <p:cNvPr id="5" name="Slide Number Placeholder 3">
            <a:extLst>
              <a:ext uri="{FF2B5EF4-FFF2-40B4-BE49-F238E27FC236}">
                <a16:creationId xmlns:a16="http://schemas.microsoft.com/office/drawing/2014/main" id="{22039F82-A75B-40A6-9EEA-A1643737F75A}"/>
              </a:ext>
            </a:extLst>
          </p:cNvPr>
          <p:cNvSpPr>
            <a:spLocks noGrp="1"/>
          </p:cNvSpPr>
          <p:nvPr>
            <p:ph type="sldNum" sz="quarter" idx="5"/>
          </p:nvPr>
        </p:nvSpPr>
        <p:spPr>
          <a:xfrm>
            <a:off x="4015747" y="8252460"/>
            <a:ext cx="3070861" cy="434340"/>
          </a:xfrm>
        </p:spPr>
        <p:txBody>
          <a:bodyPr/>
          <a:lstStyle/>
          <a:p>
            <a:pPr>
              <a:defRPr/>
            </a:pPr>
            <a:fld id="{E663E861-245C-4254-9C16-CA710BCFD0AC}" type="slidenum">
              <a:rPr lang="en-US" smtClean="0"/>
              <a:pPr>
                <a:defRPr/>
              </a:pPr>
              <a:t>1</a:t>
            </a:fld>
            <a:endParaRPr lang="en-US"/>
          </a:p>
        </p:txBody>
      </p:sp>
    </p:spTree>
    <p:extLst>
      <p:ext uri="{BB962C8B-B14F-4D97-AF65-F5344CB8AC3E}">
        <p14:creationId xmlns:p14="http://schemas.microsoft.com/office/powerpoint/2010/main" val="20705847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Rot="1" noChangeAspect="1" noChangeArrowheads="1" noTextEdit="1"/>
          </p:cNvSpPr>
          <p:nvPr>
            <p:ph type="sldImg"/>
          </p:nvPr>
        </p:nvSpPr>
        <p:spPr>
          <a:xfrm>
            <a:off x="1363663" y="650875"/>
            <a:ext cx="4332287" cy="3248025"/>
          </a:xfrm>
          <a:solidFill>
            <a:srgbClr val="FFFFFF"/>
          </a:solidFill>
          <a:ln/>
        </p:spPr>
      </p:sp>
      <p:sp>
        <p:nvSpPr>
          <p:cNvPr id="32771" name="Rectangle 3"/>
          <p:cNvSpPr>
            <a:spLocks noGrp="1" noChangeArrowheads="1"/>
          </p:cNvSpPr>
          <p:nvPr>
            <p:ph type="body" idx="1"/>
          </p:nvPr>
        </p:nvSpPr>
        <p:spPr>
          <a:xfrm>
            <a:off x="711639" y="4128778"/>
            <a:ext cx="5665732" cy="3908797"/>
          </a:xfrm>
          <a:noFill/>
          <a:ln>
            <a:solidFill>
              <a:srgbClr val="000000"/>
            </a:solidFill>
          </a:ln>
        </p:spPr>
        <p:txBody>
          <a:bodyPr lIns="97889" tIns="48944" rIns="97889" bIns="48944"/>
          <a:lstStyle/>
          <a:p>
            <a:pPr defTabSz="976676" eaLnBrk="1" hangingPunct="1"/>
            <a:r>
              <a:rPr lang="en-US" dirty="0"/>
              <a:t>Why is empathy important?</a:t>
            </a:r>
          </a:p>
          <a:p>
            <a:pPr defTabSz="976676" eaLnBrk="1" hangingPunct="1"/>
            <a:r>
              <a:rPr lang="en-US" dirty="0"/>
              <a:t>How can you show empathy without giving approval? (You can realize someone is going through a hard time…sick child at home, financial problems, </a:t>
            </a:r>
            <a:r>
              <a:rPr lang="en-US" dirty="0" err="1"/>
              <a:t>etc</a:t>
            </a:r>
            <a:r>
              <a:rPr lang="en-US" dirty="0"/>
              <a:t>…while still expecting them to fulfill their responsibilities.)</a:t>
            </a:r>
          </a:p>
        </p:txBody>
      </p:sp>
      <p:sp>
        <p:nvSpPr>
          <p:cNvPr id="5" name="Slide Number Placeholder 3">
            <a:extLst>
              <a:ext uri="{FF2B5EF4-FFF2-40B4-BE49-F238E27FC236}">
                <a16:creationId xmlns:a16="http://schemas.microsoft.com/office/drawing/2014/main" id="{22039F82-A75B-40A6-9EEA-A1643737F75A}"/>
              </a:ext>
            </a:extLst>
          </p:cNvPr>
          <p:cNvSpPr>
            <a:spLocks noGrp="1"/>
          </p:cNvSpPr>
          <p:nvPr>
            <p:ph type="sldNum" sz="quarter" idx="5"/>
          </p:nvPr>
        </p:nvSpPr>
        <p:spPr>
          <a:xfrm>
            <a:off x="4015747" y="8252460"/>
            <a:ext cx="3070861" cy="434340"/>
          </a:xfrm>
        </p:spPr>
        <p:txBody>
          <a:bodyPr/>
          <a:lstStyle/>
          <a:p>
            <a:pPr>
              <a:defRPr/>
            </a:pPr>
            <a:fld id="{E663E861-245C-4254-9C16-CA710BCFD0AC}" type="slidenum">
              <a:rPr lang="en-US" smtClean="0"/>
              <a:pPr>
                <a:defRPr/>
              </a:pPr>
              <a:t>2</a:t>
            </a:fld>
            <a:endParaRPr lang="en-US"/>
          </a:p>
        </p:txBody>
      </p:sp>
    </p:spTree>
    <p:extLst>
      <p:ext uri="{BB962C8B-B14F-4D97-AF65-F5344CB8AC3E}">
        <p14:creationId xmlns:p14="http://schemas.microsoft.com/office/powerpoint/2010/main" val="30705885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Rot="1" noChangeAspect="1" noChangeArrowheads="1" noTextEdit="1"/>
          </p:cNvSpPr>
          <p:nvPr>
            <p:ph type="sldImg"/>
          </p:nvPr>
        </p:nvSpPr>
        <p:spPr>
          <a:xfrm>
            <a:off x="1363663" y="650875"/>
            <a:ext cx="4332287" cy="3248025"/>
          </a:xfrm>
          <a:solidFill>
            <a:srgbClr val="FFFFFF"/>
          </a:solidFill>
          <a:ln/>
        </p:spPr>
      </p:sp>
      <p:sp>
        <p:nvSpPr>
          <p:cNvPr id="32771" name="Rectangle 3"/>
          <p:cNvSpPr>
            <a:spLocks noGrp="1" noChangeArrowheads="1"/>
          </p:cNvSpPr>
          <p:nvPr>
            <p:ph type="body" idx="1"/>
          </p:nvPr>
        </p:nvSpPr>
        <p:spPr>
          <a:xfrm>
            <a:off x="711639" y="4128778"/>
            <a:ext cx="5665732" cy="3908797"/>
          </a:xfrm>
          <a:noFill/>
          <a:ln>
            <a:solidFill>
              <a:srgbClr val="000000"/>
            </a:solidFill>
          </a:ln>
        </p:spPr>
        <p:txBody>
          <a:bodyPr lIns="97889" tIns="48944" rIns="97889" bIns="48944"/>
          <a:lstStyle/>
          <a:p>
            <a:pPr defTabSz="976676" eaLnBrk="1" hangingPunct="1"/>
            <a:r>
              <a:rPr lang="en-US" dirty="0"/>
              <a:t>Do you think listening is a skill that must be practiced? How can you practice listening?</a:t>
            </a:r>
          </a:p>
          <a:p>
            <a:pPr defTabSz="976676" eaLnBrk="1" hangingPunct="1"/>
            <a:endParaRPr lang="en-US" dirty="0"/>
          </a:p>
          <a:p>
            <a:pPr defTabSz="976676" eaLnBrk="1" hangingPunct="1"/>
            <a:r>
              <a:rPr lang="en-US" dirty="0"/>
              <a:t>How do you know someone is really listening to you?</a:t>
            </a:r>
          </a:p>
        </p:txBody>
      </p:sp>
      <p:sp>
        <p:nvSpPr>
          <p:cNvPr id="5" name="Slide Number Placeholder 3">
            <a:extLst>
              <a:ext uri="{FF2B5EF4-FFF2-40B4-BE49-F238E27FC236}">
                <a16:creationId xmlns:a16="http://schemas.microsoft.com/office/drawing/2014/main" id="{1CDB2DD2-F6E2-4F46-BC66-BD6BF30905DF}"/>
              </a:ext>
            </a:extLst>
          </p:cNvPr>
          <p:cNvSpPr>
            <a:spLocks noGrp="1"/>
          </p:cNvSpPr>
          <p:nvPr>
            <p:ph type="sldNum" sz="quarter" idx="5"/>
          </p:nvPr>
        </p:nvSpPr>
        <p:spPr>
          <a:xfrm>
            <a:off x="4015747" y="8252460"/>
            <a:ext cx="3070861" cy="434340"/>
          </a:xfrm>
        </p:spPr>
        <p:txBody>
          <a:bodyPr/>
          <a:lstStyle/>
          <a:p>
            <a:pPr>
              <a:defRPr/>
            </a:pPr>
            <a:fld id="{E663E861-245C-4254-9C16-CA710BCFD0AC}" type="slidenum">
              <a:rPr lang="en-US" smtClean="0"/>
              <a:pPr>
                <a:defRPr/>
              </a:pPr>
              <a:t>3</a:t>
            </a:fld>
            <a:endParaRPr lang="en-US"/>
          </a:p>
        </p:txBody>
      </p:sp>
    </p:spTree>
    <p:extLst>
      <p:ext uri="{BB962C8B-B14F-4D97-AF65-F5344CB8AC3E}">
        <p14:creationId xmlns:p14="http://schemas.microsoft.com/office/powerpoint/2010/main" val="15409645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Rot="1" noChangeAspect="1" noChangeArrowheads="1" noTextEdit="1"/>
          </p:cNvSpPr>
          <p:nvPr>
            <p:ph type="sldImg"/>
          </p:nvPr>
        </p:nvSpPr>
        <p:spPr>
          <a:xfrm>
            <a:off x="1363663" y="650875"/>
            <a:ext cx="4332287" cy="3248025"/>
          </a:xfrm>
          <a:solidFill>
            <a:srgbClr val="FFFFFF"/>
          </a:solidFill>
          <a:ln/>
        </p:spPr>
      </p:sp>
      <p:sp>
        <p:nvSpPr>
          <p:cNvPr id="32771" name="Rectangle 3"/>
          <p:cNvSpPr>
            <a:spLocks noGrp="1" noChangeArrowheads="1"/>
          </p:cNvSpPr>
          <p:nvPr>
            <p:ph type="body" idx="1"/>
          </p:nvPr>
        </p:nvSpPr>
        <p:spPr>
          <a:xfrm>
            <a:off x="711639" y="4128778"/>
            <a:ext cx="5665732" cy="3908797"/>
          </a:xfrm>
          <a:noFill/>
          <a:ln>
            <a:solidFill>
              <a:srgbClr val="000000"/>
            </a:solidFill>
          </a:ln>
        </p:spPr>
        <p:txBody>
          <a:bodyPr lIns="97889" tIns="48944" rIns="97889" bIns="48944"/>
          <a:lstStyle/>
          <a:p>
            <a:pPr defTabSz="934261" eaLnBrk="1" hangingPunct="1"/>
            <a:r>
              <a:rPr lang="en-US" dirty="0"/>
              <a:t>Do you trust someone who you feel listens openly to you? Why?</a:t>
            </a:r>
          </a:p>
          <a:p>
            <a:pPr defTabSz="934261" eaLnBrk="1" hangingPunct="1"/>
            <a:endParaRPr lang="en-US" dirty="0"/>
          </a:p>
          <a:p>
            <a:pPr defTabSz="934261" eaLnBrk="1" hangingPunct="1"/>
            <a:r>
              <a:rPr lang="en-US" dirty="0"/>
              <a:t>What can you do to let someone know you’re listening to learn?  </a:t>
            </a:r>
          </a:p>
        </p:txBody>
      </p:sp>
      <p:sp>
        <p:nvSpPr>
          <p:cNvPr id="5" name="Slide Number Placeholder 3">
            <a:extLst>
              <a:ext uri="{FF2B5EF4-FFF2-40B4-BE49-F238E27FC236}">
                <a16:creationId xmlns:a16="http://schemas.microsoft.com/office/drawing/2014/main" id="{E16DB10E-F922-4A86-A7B7-DBF8017CA2AB}"/>
              </a:ext>
            </a:extLst>
          </p:cNvPr>
          <p:cNvSpPr>
            <a:spLocks noGrp="1"/>
          </p:cNvSpPr>
          <p:nvPr>
            <p:ph type="sldNum" sz="quarter" idx="5"/>
          </p:nvPr>
        </p:nvSpPr>
        <p:spPr>
          <a:xfrm>
            <a:off x="4015747" y="8252460"/>
            <a:ext cx="3070861" cy="434340"/>
          </a:xfrm>
        </p:spPr>
        <p:txBody>
          <a:bodyPr/>
          <a:lstStyle/>
          <a:p>
            <a:pPr>
              <a:defRPr/>
            </a:pPr>
            <a:fld id="{E663E861-245C-4254-9C16-CA710BCFD0AC}" type="slidenum">
              <a:rPr lang="en-US" smtClean="0"/>
              <a:pPr>
                <a:defRPr/>
              </a:pPr>
              <a:t>4</a:t>
            </a:fld>
            <a:endParaRPr lang="en-US"/>
          </a:p>
        </p:txBody>
      </p:sp>
    </p:spTree>
    <p:extLst>
      <p:ext uri="{BB962C8B-B14F-4D97-AF65-F5344CB8AC3E}">
        <p14:creationId xmlns:p14="http://schemas.microsoft.com/office/powerpoint/2010/main" val="33366646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Rot="1" noChangeAspect="1" noChangeArrowheads="1" noTextEdit="1"/>
          </p:cNvSpPr>
          <p:nvPr>
            <p:ph type="sldImg"/>
          </p:nvPr>
        </p:nvSpPr>
        <p:spPr>
          <a:xfrm>
            <a:off x="1363663" y="650875"/>
            <a:ext cx="4332287" cy="3248025"/>
          </a:xfrm>
          <a:solidFill>
            <a:srgbClr val="FFFFFF"/>
          </a:solidFill>
          <a:ln/>
        </p:spPr>
      </p:sp>
      <p:sp>
        <p:nvSpPr>
          <p:cNvPr id="32771" name="Rectangle 3"/>
          <p:cNvSpPr>
            <a:spLocks noGrp="1" noChangeArrowheads="1"/>
          </p:cNvSpPr>
          <p:nvPr>
            <p:ph type="body" idx="1"/>
          </p:nvPr>
        </p:nvSpPr>
        <p:spPr>
          <a:xfrm>
            <a:off x="711639" y="4128778"/>
            <a:ext cx="5665732" cy="3908797"/>
          </a:xfrm>
          <a:noFill/>
          <a:ln>
            <a:solidFill>
              <a:srgbClr val="000000"/>
            </a:solidFill>
          </a:ln>
        </p:spPr>
        <p:txBody>
          <a:bodyPr lIns="97889" tIns="48944" rIns="97889" bIns="48944"/>
          <a:lstStyle/>
          <a:p>
            <a:pPr defTabSz="934261" eaLnBrk="1" hangingPunct="1"/>
            <a:r>
              <a:rPr lang="en-US" dirty="0"/>
              <a:t>Why do you think we “tune out”? What has trained us to do that?</a:t>
            </a:r>
          </a:p>
          <a:p>
            <a:pPr defTabSz="934261" eaLnBrk="1" hangingPunct="1"/>
            <a:r>
              <a:rPr lang="en-US" dirty="0"/>
              <a:t>What can we do to consciously tune back in?</a:t>
            </a:r>
          </a:p>
        </p:txBody>
      </p:sp>
      <p:sp>
        <p:nvSpPr>
          <p:cNvPr id="5" name="Slide Number Placeholder 3">
            <a:extLst>
              <a:ext uri="{FF2B5EF4-FFF2-40B4-BE49-F238E27FC236}">
                <a16:creationId xmlns:a16="http://schemas.microsoft.com/office/drawing/2014/main" id="{E16DB10E-F922-4A86-A7B7-DBF8017CA2AB}"/>
              </a:ext>
            </a:extLst>
          </p:cNvPr>
          <p:cNvSpPr>
            <a:spLocks noGrp="1"/>
          </p:cNvSpPr>
          <p:nvPr>
            <p:ph type="sldNum" sz="quarter" idx="5"/>
          </p:nvPr>
        </p:nvSpPr>
        <p:spPr>
          <a:xfrm>
            <a:off x="4015747" y="8252460"/>
            <a:ext cx="3070861" cy="434340"/>
          </a:xfrm>
        </p:spPr>
        <p:txBody>
          <a:bodyPr/>
          <a:lstStyle/>
          <a:p>
            <a:pPr>
              <a:defRPr/>
            </a:pPr>
            <a:fld id="{E663E861-245C-4254-9C16-CA710BCFD0AC}" type="slidenum">
              <a:rPr lang="en-US" smtClean="0"/>
              <a:pPr>
                <a:defRPr/>
              </a:pPr>
              <a:t>5</a:t>
            </a:fld>
            <a:endParaRPr lang="en-US"/>
          </a:p>
        </p:txBody>
      </p:sp>
    </p:spTree>
    <p:extLst>
      <p:ext uri="{BB962C8B-B14F-4D97-AF65-F5344CB8AC3E}">
        <p14:creationId xmlns:p14="http://schemas.microsoft.com/office/powerpoint/2010/main" val="36093105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Rot="1" noChangeAspect="1" noChangeArrowheads="1" noTextEdit="1"/>
          </p:cNvSpPr>
          <p:nvPr>
            <p:ph type="sldImg"/>
          </p:nvPr>
        </p:nvSpPr>
        <p:spPr>
          <a:xfrm>
            <a:off x="1363663" y="650875"/>
            <a:ext cx="4332287" cy="3248025"/>
          </a:xfrm>
          <a:solidFill>
            <a:srgbClr val="FFFFFF"/>
          </a:solidFill>
          <a:ln/>
        </p:spPr>
      </p:sp>
      <p:sp>
        <p:nvSpPr>
          <p:cNvPr id="32771" name="Rectangle 3"/>
          <p:cNvSpPr>
            <a:spLocks noGrp="1" noChangeArrowheads="1"/>
          </p:cNvSpPr>
          <p:nvPr>
            <p:ph type="body" idx="1"/>
          </p:nvPr>
        </p:nvSpPr>
        <p:spPr>
          <a:xfrm>
            <a:off x="711639" y="4128778"/>
            <a:ext cx="5665732" cy="3908797"/>
          </a:xfrm>
          <a:noFill/>
          <a:ln>
            <a:solidFill>
              <a:srgbClr val="000000"/>
            </a:solidFill>
          </a:ln>
        </p:spPr>
        <p:txBody>
          <a:bodyPr lIns="97889" tIns="48944" rIns="97889" bIns="48944"/>
          <a:lstStyle/>
          <a:p>
            <a:pPr defTabSz="934261" eaLnBrk="1" hangingPunct="1"/>
            <a:r>
              <a:rPr lang="en-US" dirty="0"/>
              <a:t>What’s an example of a time when it would be helpful to summarize what you heard the other person say?</a:t>
            </a:r>
          </a:p>
          <a:p>
            <a:pPr defTabSz="934261" eaLnBrk="1" hangingPunct="1"/>
            <a:r>
              <a:rPr lang="en-US" dirty="0"/>
              <a:t>Is it appropriate to ask someone else what they heard you say? How would you do that?</a:t>
            </a:r>
          </a:p>
        </p:txBody>
      </p:sp>
      <p:sp>
        <p:nvSpPr>
          <p:cNvPr id="5" name="Slide Number Placeholder 3">
            <a:extLst>
              <a:ext uri="{FF2B5EF4-FFF2-40B4-BE49-F238E27FC236}">
                <a16:creationId xmlns:a16="http://schemas.microsoft.com/office/drawing/2014/main" id="{E16DB10E-F922-4A86-A7B7-DBF8017CA2AB}"/>
              </a:ext>
            </a:extLst>
          </p:cNvPr>
          <p:cNvSpPr>
            <a:spLocks noGrp="1"/>
          </p:cNvSpPr>
          <p:nvPr>
            <p:ph type="sldNum" sz="quarter" idx="5"/>
          </p:nvPr>
        </p:nvSpPr>
        <p:spPr>
          <a:xfrm>
            <a:off x="4015747" y="8252460"/>
            <a:ext cx="3070861" cy="434340"/>
          </a:xfrm>
        </p:spPr>
        <p:txBody>
          <a:bodyPr/>
          <a:lstStyle/>
          <a:p>
            <a:pPr>
              <a:defRPr/>
            </a:pPr>
            <a:fld id="{E663E861-245C-4254-9C16-CA710BCFD0AC}" type="slidenum">
              <a:rPr lang="en-US" smtClean="0"/>
              <a:pPr>
                <a:defRPr/>
              </a:pPr>
              <a:t>6</a:t>
            </a:fld>
            <a:endParaRPr lang="en-US"/>
          </a:p>
        </p:txBody>
      </p:sp>
    </p:spTree>
    <p:extLst>
      <p:ext uri="{BB962C8B-B14F-4D97-AF65-F5344CB8AC3E}">
        <p14:creationId xmlns:p14="http://schemas.microsoft.com/office/powerpoint/2010/main" val="35318107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useBgFill="1">
        <p:nvSpPr>
          <p:cNvPr id="5" name="Rounded Rectangle 4"/>
          <p:cNvSpPr/>
          <p:nvPr/>
        </p:nvSpPr>
        <p:spPr>
          <a:xfrm>
            <a:off x="92075" y="101600"/>
            <a:ext cx="8959850" cy="6664325"/>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6" name="Rectangle 5"/>
          <p:cNvSpPr/>
          <p:nvPr/>
        </p:nvSpPr>
        <p:spPr>
          <a:xfrm>
            <a:off x="345440" y="2942602"/>
            <a:ext cx="7147931"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7" name="Rectangle 6"/>
          <p:cNvSpPr/>
          <p:nvPr/>
        </p:nvSpPr>
        <p:spPr>
          <a:xfrm>
            <a:off x="7572652" y="2944634"/>
            <a:ext cx="1190348" cy="2459736"/>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8" name="Rectangle 7"/>
          <p:cNvSpPr/>
          <p:nvPr/>
        </p:nvSpPr>
        <p:spPr>
          <a:xfrm>
            <a:off x="7712075" y="3136900"/>
            <a:ext cx="911225" cy="2074863"/>
          </a:xfrm>
          <a:prstGeom prst="rect">
            <a:avLst/>
          </a:prstGeom>
          <a:solidFill>
            <a:schemeClr val="accent3">
              <a:alpha val="70000"/>
            </a:schemeClr>
          </a:solidFill>
          <a:ln w="6350">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9" name="Rectangle 8"/>
          <p:cNvSpPr/>
          <p:nvPr/>
        </p:nvSpPr>
        <p:spPr>
          <a:xfrm>
            <a:off x="446088" y="3055938"/>
            <a:ext cx="6946900" cy="2244725"/>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10" name="Rectangle 9"/>
          <p:cNvSpPr/>
          <p:nvPr/>
        </p:nvSpPr>
        <p:spPr>
          <a:xfrm>
            <a:off x="541338" y="4559300"/>
            <a:ext cx="6756400" cy="663575"/>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11" name="Rectangle 10"/>
          <p:cNvSpPr/>
          <p:nvPr/>
        </p:nvSpPr>
        <p:spPr>
          <a:xfrm>
            <a:off x="539750" y="3140075"/>
            <a:ext cx="6759575" cy="2076450"/>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3" name="Subtitle 2"/>
          <p:cNvSpPr>
            <a:spLocks noGrp="1"/>
          </p:cNvSpPr>
          <p:nvPr>
            <p:ph type="subTitle" idx="1"/>
          </p:nvPr>
        </p:nvSpPr>
        <p:spPr>
          <a:xfrm>
            <a:off x="642805" y="4648200"/>
            <a:ext cx="6553200" cy="457200"/>
          </a:xfrm>
        </p:spPr>
        <p:txBody>
          <a:bodyPr>
            <a:normAutofit/>
          </a:bodyPr>
          <a:lstStyle>
            <a:lvl1pPr marL="0" indent="0" algn="ctr">
              <a:buNone/>
              <a:defRPr sz="1800" cap="all" spc="300" baseline="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2" name="Title 1"/>
          <p:cNvSpPr>
            <a:spLocks noGrp="1"/>
          </p:cNvSpPr>
          <p:nvPr>
            <p:ph type="ctrTitle"/>
          </p:nvPr>
        </p:nvSpPr>
        <p:spPr>
          <a:xfrm>
            <a:off x="604705" y="3227033"/>
            <a:ext cx="6629400" cy="1219201"/>
          </a:xfrm>
        </p:spPr>
        <p:txBody>
          <a:bodyPr anchor="b" anchorCtr="0">
            <a:noAutofit/>
          </a:bodyPr>
          <a:lstStyle>
            <a:lvl1pPr>
              <a:defRPr sz="4000">
                <a:solidFill>
                  <a:schemeClr val="accent1">
                    <a:lumMod val="50000"/>
                  </a:schemeClr>
                </a:solidFill>
              </a:defRPr>
            </a:lvl1pPr>
          </a:lstStyle>
          <a:p>
            <a:r>
              <a:rPr lang="en-US"/>
              <a:t>Click to edit Master title style</a:t>
            </a:r>
            <a:endParaRPr lang="en-US" dirty="0"/>
          </a:p>
        </p:txBody>
      </p:sp>
      <p:sp>
        <p:nvSpPr>
          <p:cNvPr id="12"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D35677E5-13C0-1E46-946A-C0F3F8B77EFA}" type="datetime1">
              <a:rPr lang="en-US" smtClean="0"/>
              <a:t>5/23/2024</a:t>
            </a:fld>
            <a:endParaRPr lang="en-US"/>
          </a:p>
        </p:txBody>
      </p:sp>
      <p:sp>
        <p:nvSpPr>
          <p:cNvPr id="13" name="Footer Placeholder 4"/>
          <p:cNvSpPr>
            <a:spLocks noGrp="1"/>
          </p:cNvSpPr>
          <p:nvPr>
            <p:ph type="ftr" sz="quarter" idx="11"/>
          </p:nvPr>
        </p:nvSpPr>
        <p:spPr/>
        <p:txBody>
          <a:bodyPr/>
          <a:lstStyle>
            <a:lvl1pPr>
              <a:defRPr/>
            </a:lvl1pPr>
          </a:lstStyle>
          <a:p>
            <a:pPr>
              <a:defRPr/>
            </a:pPr>
            <a:r>
              <a:rPr lang="en-US" dirty="0"/>
              <a:t>Ken Chapman and Associates, Inc. All Rights Reserved. </a:t>
            </a:r>
          </a:p>
        </p:txBody>
      </p:sp>
      <p:sp>
        <p:nvSpPr>
          <p:cNvPr id="14" name="Slide Number Placeholder 5"/>
          <p:cNvSpPr>
            <a:spLocks noGrp="1"/>
          </p:cNvSpPr>
          <p:nvPr>
            <p:ph type="sldNum" sz="quarter" idx="12"/>
          </p:nvPr>
        </p:nvSpPr>
        <p:spPr>
          <a:xfrm>
            <a:off x="7786688" y="4625975"/>
            <a:ext cx="762000" cy="457200"/>
          </a:xfrm>
          <a:prstGeom prst="rect">
            <a:avLst/>
          </a:prstGeom>
        </p:spPr>
        <p:txBody>
          <a:bodyPr/>
          <a:lstStyle>
            <a:lvl1pPr algn="ctr">
              <a:defRPr sz="2800">
                <a:solidFill>
                  <a:schemeClr val="accent1">
                    <a:lumMod val="50000"/>
                  </a:schemeClr>
                </a:solidFill>
              </a:defRPr>
            </a:lvl1pPr>
          </a:lstStyle>
          <a:p>
            <a:pPr>
              <a:defRPr/>
            </a:pPr>
            <a:fld id="{EA6DE764-0394-437D-9EE9-92C2337D6C12}"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D53D6171-765A-304F-9467-D4B1415DE09A}" type="datetime1">
              <a:rPr lang="en-US" smtClean="0"/>
              <a:t>5/23/2024</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dirty="0"/>
              <a:t>Ken Chapman and Associates, Inc. All Rights Reserved. </a:t>
            </a: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4F39C5C3-A098-42F0-8438-EE847A86B6BE}"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4" name="Rectangle 3"/>
          <p:cNvSpPr/>
          <p:nvPr/>
        </p:nvSpPr>
        <p:spPr>
          <a:xfrm>
            <a:off x="6861175" y="228600"/>
            <a:ext cx="1860550" cy="6122988"/>
          </a:xfrm>
          <a:prstGeom prst="rect">
            <a:avLst/>
          </a:prstGeom>
          <a:solidFill>
            <a:srgbClr val="FFFFFF">
              <a:alpha val="85000"/>
            </a:srgb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defTabSz="914400" fontAlgn="auto">
              <a:spcBef>
                <a:spcPts val="0"/>
              </a:spcBef>
              <a:spcAft>
                <a:spcPts val="0"/>
              </a:spcAft>
              <a:defRPr/>
            </a:pPr>
            <a:endParaRPr lang="en-US" sz="1800"/>
          </a:p>
        </p:txBody>
      </p:sp>
      <p:sp>
        <p:nvSpPr>
          <p:cNvPr id="5" name="Rectangle 4"/>
          <p:cNvSpPr/>
          <p:nvPr/>
        </p:nvSpPr>
        <p:spPr>
          <a:xfrm>
            <a:off x="6954838" y="350838"/>
            <a:ext cx="1673225" cy="5876925"/>
          </a:xfrm>
          <a:prstGeom prst="rect">
            <a:avLst/>
          </a:prstGeom>
          <a:solidFill>
            <a:srgbClr val="FFFFFF"/>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2" name="Vertical Title 1"/>
          <p:cNvSpPr>
            <a:spLocks noGrp="1"/>
          </p:cNvSpPr>
          <p:nvPr>
            <p:ph type="title" orient="vert"/>
          </p:nvPr>
        </p:nvSpPr>
        <p:spPr>
          <a:xfrm>
            <a:off x="7048577" y="395427"/>
            <a:ext cx="1485531" cy="578898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57200" y="380999"/>
            <a:ext cx="6172200" cy="5791201"/>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0F313765-954A-C44A-AD36-5AE603B16976}" type="datetime1">
              <a:rPr lang="en-US" smtClean="0"/>
              <a:t>5/23/2024</a:t>
            </a:fld>
            <a:endParaRPr lang="en-US"/>
          </a:p>
        </p:txBody>
      </p:sp>
      <p:sp>
        <p:nvSpPr>
          <p:cNvPr id="7" name="Footer Placeholder 4"/>
          <p:cNvSpPr>
            <a:spLocks noGrp="1"/>
          </p:cNvSpPr>
          <p:nvPr>
            <p:ph type="ftr" sz="quarter" idx="11"/>
          </p:nvPr>
        </p:nvSpPr>
        <p:spPr/>
        <p:txBody>
          <a:bodyPr/>
          <a:lstStyle>
            <a:lvl1pPr>
              <a:defRPr/>
            </a:lvl1pPr>
          </a:lstStyle>
          <a:p>
            <a:pPr>
              <a:defRPr/>
            </a:pPr>
            <a:r>
              <a:rPr lang="en-US" dirty="0"/>
              <a:t>Ken Chapman and Associates, Inc. All Rights Reserved. </a:t>
            </a:r>
          </a:p>
        </p:txBody>
      </p:sp>
      <p:sp>
        <p:nvSpPr>
          <p:cNvPr id="8"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48CA4DFE-7C65-4773-874B-ECE2618321B7}"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D5FB1017-E6A8-0B48-9B58-C2440604E955}" type="datetime1">
              <a:rPr lang="en-US" smtClean="0"/>
              <a:t>5/23/2024</a:t>
            </a:fld>
            <a:endParaRPr lang="en-US"/>
          </a:p>
        </p:txBody>
      </p:sp>
      <p:sp>
        <p:nvSpPr>
          <p:cNvPr id="5" name="Footer Placeholder 4"/>
          <p:cNvSpPr>
            <a:spLocks noGrp="1"/>
          </p:cNvSpPr>
          <p:nvPr>
            <p:ph type="ftr" sz="quarter" idx="11"/>
          </p:nvPr>
        </p:nvSpPr>
        <p:spPr/>
        <p:txBody>
          <a:bodyPr/>
          <a:lstStyle>
            <a:lvl1pPr>
              <a:defRPr/>
            </a:lvl1pPr>
          </a:lstStyle>
          <a:p>
            <a:pPr>
              <a:defRPr/>
            </a:pPr>
            <a:r>
              <a:rPr lang="en-US" dirty="0"/>
              <a:t>Ken Chapman and Associates, Inc. All Rights Reserved. </a:t>
            </a: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59B32C88-D7B1-49D0-A19E-1DB63A09D0D9}"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useBgFill="1">
        <p:nvSpPr>
          <p:cNvPr id="5" name="Rounded Rectangle 4"/>
          <p:cNvSpPr/>
          <p:nvPr/>
        </p:nvSpPr>
        <p:spPr>
          <a:xfrm>
            <a:off x="92075" y="101600"/>
            <a:ext cx="8959850" cy="6664325"/>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6" name="Rectangle 5"/>
          <p:cNvSpPr/>
          <p:nvPr/>
        </p:nvSpPr>
        <p:spPr>
          <a:xfrm>
            <a:off x="451976" y="2946400"/>
            <a:ext cx="8265160" cy="24638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7" name="Rectangle 6"/>
          <p:cNvSpPr/>
          <p:nvPr/>
        </p:nvSpPr>
        <p:spPr>
          <a:xfrm>
            <a:off x="568325" y="3048000"/>
            <a:ext cx="8032750" cy="2244725"/>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8" name="Rectangle 7"/>
          <p:cNvSpPr/>
          <p:nvPr/>
        </p:nvSpPr>
        <p:spPr>
          <a:xfrm>
            <a:off x="676275" y="4541838"/>
            <a:ext cx="7816850" cy="663575"/>
          </a:xfrm>
          <a:prstGeom prst="rect">
            <a:avLst/>
          </a:prstGeom>
          <a:solidFill>
            <a:schemeClr val="accent1"/>
          </a:solidFill>
          <a:ln w="6350">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9" name="Rectangle 8"/>
          <p:cNvSpPr/>
          <p:nvPr/>
        </p:nvSpPr>
        <p:spPr>
          <a:xfrm>
            <a:off x="676275" y="3124200"/>
            <a:ext cx="7816850" cy="2078038"/>
          </a:xfrm>
          <a:prstGeom prst="rect">
            <a:avLst/>
          </a:prstGeom>
          <a:no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2" name="Title 1"/>
          <p:cNvSpPr>
            <a:spLocks noGrp="1"/>
          </p:cNvSpPr>
          <p:nvPr>
            <p:ph type="title"/>
          </p:nvPr>
        </p:nvSpPr>
        <p:spPr>
          <a:xfrm>
            <a:off x="736456" y="3200399"/>
            <a:ext cx="7696200" cy="1295401"/>
          </a:xfrm>
        </p:spPr>
        <p:txBody>
          <a:bodyPr anchor="b" anchorCtr="0">
            <a:noAutofit/>
          </a:bodyPr>
          <a:lstStyle>
            <a:lvl1pPr algn="ctr" defTabSz="914400" rtl="0" eaLnBrk="1" latinLnBrk="0" hangingPunct="1">
              <a:spcBef>
                <a:spcPct val="0"/>
              </a:spcBef>
              <a:buNone/>
              <a:defRPr lang="en-US" sz="4000" kern="1200" cap="all" baseline="0" dirty="0">
                <a:solidFill>
                  <a:schemeClr val="accent1">
                    <a:lumMod val="50000"/>
                  </a:schemeClr>
                </a:solidFill>
                <a:latin typeface="+mj-lt"/>
                <a:ea typeface="+mj-ea"/>
                <a:cs typeface="+mj-cs"/>
              </a:defRPr>
            </a:lvl1pPr>
          </a:lstStyle>
          <a:p>
            <a:r>
              <a:rPr lang="en-US"/>
              <a:t>Click to edit Master title style</a:t>
            </a:r>
            <a:endParaRPr lang="en-US" dirty="0"/>
          </a:p>
        </p:txBody>
      </p:sp>
      <p:sp>
        <p:nvSpPr>
          <p:cNvPr id="3" name="Text Placeholder 2"/>
          <p:cNvSpPr>
            <a:spLocks noGrp="1"/>
          </p:cNvSpPr>
          <p:nvPr>
            <p:ph type="body" idx="1"/>
          </p:nvPr>
        </p:nvSpPr>
        <p:spPr>
          <a:xfrm>
            <a:off x="736456" y="4607510"/>
            <a:ext cx="7696200" cy="523783"/>
          </a:xfrm>
        </p:spPr>
        <p:txBody>
          <a:bodyPr anchor="ctr">
            <a:normAutofit/>
          </a:bodyPr>
          <a:lstStyle>
            <a:lvl1pPr marL="0" indent="0" algn="ctr">
              <a:buNone/>
              <a:defRPr sz="2000" cap="all" spc="250" baseline="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10"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60185B12-21E5-0544-9097-521931E686CA}" type="datetime1">
              <a:rPr lang="en-US" smtClean="0"/>
              <a:t>5/23/2024</a:t>
            </a:fld>
            <a:endParaRPr lang="en-US"/>
          </a:p>
        </p:txBody>
      </p:sp>
      <p:sp>
        <p:nvSpPr>
          <p:cNvPr id="11" name="Footer Placeholder 4"/>
          <p:cNvSpPr>
            <a:spLocks noGrp="1"/>
          </p:cNvSpPr>
          <p:nvPr>
            <p:ph type="ftr" sz="quarter" idx="11"/>
          </p:nvPr>
        </p:nvSpPr>
        <p:spPr/>
        <p:txBody>
          <a:bodyPr/>
          <a:lstStyle>
            <a:lvl1pPr>
              <a:defRPr/>
            </a:lvl1pPr>
          </a:lstStyle>
          <a:p>
            <a:pPr>
              <a:defRPr/>
            </a:pPr>
            <a:r>
              <a:rPr lang="en-US" dirty="0"/>
              <a:t>Ken Chapman and Associates, Inc. All Rights Reserved. </a:t>
            </a:r>
          </a:p>
        </p:txBody>
      </p:sp>
      <p:sp>
        <p:nvSpPr>
          <p:cNvPr id="12"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8DB409AB-6BAD-4D3E-8403-F6C96B9768B8}"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p>
            <a:r>
              <a:rPr lang="en-US"/>
              <a:t>Click to edit Master title style</a:t>
            </a:r>
          </a:p>
        </p:txBody>
      </p:sp>
      <p:sp>
        <p:nvSpPr>
          <p:cNvPr id="3" name="Content Placeholder 2"/>
          <p:cNvSpPr>
            <a:spLocks noGrp="1"/>
          </p:cNvSpPr>
          <p:nvPr>
            <p:ph sz="half" idx="1"/>
          </p:nvPr>
        </p:nvSpPr>
        <p:spPr>
          <a:xfrm>
            <a:off x="426128"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719071"/>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089BC440-7DFC-314C-B6FD-7A15FF0EA507}" type="datetime1">
              <a:rPr lang="en-US" smtClean="0"/>
              <a:t>5/23/2024</a:t>
            </a:fld>
            <a:endParaRPr lang="en-US"/>
          </a:p>
        </p:txBody>
      </p:sp>
      <p:sp>
        <p:nvSpPr>
          <p:cNvPr id="6" name="Footer Placeholder 4"/>
          <p:cNvSpPr>
            <a:spLocks noGrp="1"/>
          </p:cNvSpPr>
          <p:nvPr>
            <p:ph type="ftr" sz="quarter" idx="11"/>
          </p:nvPr>
        </p:nvSpPr>
        <p:spPr/>
        <p:txBody>
          <a:bodyPr/>
          <a:lstStyle>
            <a:lvl1pPr>
              <a:defRPr/>
            </a:lvl1pPr>
          </a:lstStyle>
          <a:p>
            <a:pPr>
              <a:defRPr/>
            </a:pPr>
            <a:r>
              <a:rPr lang="en-US" dirty="0"/>
              <a:t>Ken Chapman and Associates, Inc. All Rights Reserved. </a:t>
            </a:r>
          </a:p>
        </p:txBody>
      </p:sp>
      <p:sp>
        <p:nvSpPr>
          <p:cNvPr id="7"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31898111-FC75-4CC5-826B-D4E8D8F3B8AD}"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26128" y="408372"/>
            <a:ext cx="8260672" cy="1039427"/>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26128" y="1722438"/>
            <a:ext cx="4040188"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26128" y="2438400"/>
            <a:ext cx="4040188"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5025" y="1722438"/>
            <a:ext cx="4041775" cy="639762"/>
          </a:xfrm>
        </p:spPr>
        <p:txBody>
          <a:bodyPr anchor="b">
            <a:noAutofit/>
          </a:bodyPr>
          <a:lstStyle>
            <a:lvl1pPr marL="0" indent="0" algn="ctr">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438400"/>
            <a:ext cx="4041775" cy="368776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C4A85619-A1CB-BA49-96EE-C41CC9B46ACC}" type="datetime1">
              <a:rPr lang="en-US" smtClean="0"/>
              <a:t>5/23/2024</a:t>
            </a:fld>
            <a:endParaRPr lang="en-US"/>
          </a:p>
        </p:txBody>
      </p:sp>
      <p:sp>
        <p:nvSpPr>
          <p:cNvPr id="8" name="Footer Placeholder 4"/>
          <p:cNvSpPr>
            <a:spLocks noGrp="1"/>
          </p:cNvSpPr>
          <p:nvPr>
            <p:ph type="ftr" sz="quarter" idx="11"/>
          </p:nvPr>
        </p:nvSpPr>
        <p:spPr/>
        <p:txBody>
          <a:bodyPr/>
          <a:lstStyle>
            <a:lvl1pPr>
              <a:defRPr/>
            </a:lvl1pPr>
          </a:lstStyle>
          <a:p>
            <a:pPr>
              <a:defRPr/>
            </a:pPr>
            <a:r>
              <a:rPr lang="en-US" dirty="0"/>
              <a:t>Ken Chapman and Associates, Inc. All Rights Reserved. </a:t>
            </a:r>
          </a:p>
        </p:txBody>
      </p:sp>
      <p:sp>
        <p:nvSpPr>
          <p:cNvPr id="9"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1D2B7D30-CE8A-4701-BD53-1D269C7762F0}"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a:xfrm>
            <a:off x="457200" y="6356350"/>
            <a:ext cx="2133600" cy="365125"/>
          </a:xfrm>
          <a:prstGeom prst="rect">
            <a:avLst/>
          </a:prstGeom>
        </p:spPr>
        <p:txBody>
          <a:bodyPr/>
          <a:lstStyle>
            <a:lvl1pPr>
              <a:defRPr/>
            </a:lvl1pPr>
          </a:lstStyle>
          <a:p>
            <a:pPr>
              <a:defRPr/>
            </a:pPr>
            <a:fld id="{DA5300FD-2E62-3244-B1A1-3E1832E14339}" type="datetime1">
              <a:rPr lang="en-US" smtClean="0"/>
              <a:t>5/23/2024</a:t>
            </a:fld>
            <a:endParaRPr lang="en-US"/>
          </a:p>
        </p:txBody>
      </p:sp>
      <p:sp>
        <p:nvSpPr>
          <p:cNvPr id="4" name="Footer Placeholder 4"/>
          <p:cNvSpPr>
            <a:spLocks noGrp="1"/>
          </p:cNvSpPr>
          <p:nvPr>
            <p:ph type="ftr" sz="quarter" idx="11"/>
          </p:nvPr>
        </p:nvSpPr>
        <p:spPr/>
        <p:txBody>
          <a:bodyPr/>
          <a:lstStyle>
            <a:lvl1pPr>
              <a:defRPr/>
            </a:lvl1pPr>
          </a:lstStyle>
          <a:p>
            <a:pPr>
              <a:defRPr/>
            </a:pPr>
            <a:r>
              <a:rPr lang="en-US" dirty="0"/>
              <a:t>Ken Chapman and Associates, Inc. All Rights Reserved. </a:t>
            </a:r>
          </a:p>
        </p:txBody>
      </p:sp>
      <p:sp>
        <p:nvSpPr>
          <p:cNvPr id="5" name="Slide Number Placeholder 5"/>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91951925-0461-4B05-B7BF-3DD602B43F66}"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useBgFill="1">
        <p:nvSpPr>
          <p:cNvPr id="3" name="Rounded Rectangle 2"/>
          <p:cNvSpPr/>
          <p:nvPr/>
        </p:nvSpPr>
        <p:spPr>
          <a:xfrm>
            <a:off x="92075" y="101600"/>
            <a:ext cx="8959850" cy="6664325"/>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4" name="Date Placeholder 1"/>
          <p:cNvSpPr>
            <a:spLocks noGrp="1"/>
          </p:cNvSpPr>
          <p:nvPr>
            <p:ph type="dt" sz="half" idx="10"/>
          </p:nvPr>
        </p:nvSpPr>
        <p:spPr>
          <a:xfrm>
            <a:off x="457200" y="6356350"/>
            <a:ext cx="2133600" cy="365125"/>
          </a:xfrm>
          <a:prstGeom prst="rect">
            <a:avLst/>
          </a:prstGeom>
        </p:spPr>
        <p:txBody>
          <a:bodyPr/>
          <a:lstStyle>
            <a:lvl1pPr>
              <a:defRPr/>
            </a:lvl1pPr>
          </a:lstStyle>
          <a:p>
            <a:pPr>
              <a:defRPr/>
            </a:pPr>
            <a:fld id="{E2B8180D-0EEA-374A-A435-12D59337956B}" type="datetime1">
              <a:rPr lang="en-US" smtClean="0"/>
              <a:t>5/23/2024</a:t>
            </a:fld>
            <a:endParaRPr lang="en-US"/>
          </a:p>
        </p:txBody>
      </p:sp>
      <p:sp>
        <p:nvSpPr>
          <p:cNvPr id="5" name="Footer Placeholder 2"/>
          <p:cNvSpPr>
            <a:spLocks noGrp="1"/>
          </p:cNvSpPr>
          <p:nvPr>
            <p:ph type="ftr" sz="quarter" idx="11"/>
          </p:nvPr>
        </p:nvSpPr>
        <p:spPr/>
        <p:txBody>
          <a:bodyPr/>
          <a:lstStyle>
            <a:lvl1pPr>
              <a:defRPr/>
            </a:lvl1pPr>
          </a:lstStyle>
          <a:p>
            <a:pPr>
              <a:defRPr/>
            </a:pPr>
            <a:r>
              <a:rPr lang="en-US" dirty="0"/>
              <a:t>Ken Chapman and Associates, Inc. All Rights Reserved. </a:t>
            </a:r>
          </a:p>
        </p:txBody>
      </p:sp>
      <p:sp>
        <p:nvSpPr>
          <p:cNvPr id="6" name="Slide Number Placeholder 3"/>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59576E88-AB26-45C4-912B-A66637B5EDD8}"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useBgFill="1">
        <p:nvSpPr>
          <p:cNvPr id="6" name="Rounded Rectangle 5"/>
          <p:cNvSpPr/>
          <p:nvPr/>
        </p:nvSpPr>
        <p:spPr>
          <a:xfrm>
            <a:off x="92075" y="101600"/>
            <a:ext cx="8959850" cy="6664325"/>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7" name="Rectangle 6"/>
          <p:cNvSpPr/>
          <p:nvPr/>
        </p:nvSpPr>
        <p:spPr>
          <a:xfrm>
            <a:off x="560034" y="1505712"/>
            <a:ext cx="2716566" cy="3523488"/>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8" name="Rectangle 7"/>
          <p:cNvSpPr/>
          <p:nvPr/>
        </p:nvSpPr>
        <p:spPr>
          <a:xfrm>
            <a:off x="676275" y="1643063"/>
            <a:ext cx="2484438" cy="3233737"/>
          </a:xfrm>
          <a:prstGeom prst="rect">
            <a:avLst/>
          </a:prstGeom>
          <a:solidFill>
            <a:srgbClr val="FFFFFF"/>
          </a:solidFill>
          <a:ln w="6350" cmpd="dbl">
            <a:solidFill>
              <a:schemeClr val="accent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3" name="Content Placeholder 2"/>
          <p:cNvSpPr>
            <a:spLocks noGrp="1"/>
          </p:cNvSpPr>
          <p:nvPr>
            <p:ph idx="1"/>
          </p:nvPr>
        </p:nvSpPr>
        <p:spPr>
          <a:xfrm>
            <a:off x="3886200" y="685800"/>
            <a:ext cx="4572000" cy="52578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769000" y="2971800"/>
            <a:ext cx="2298634" cy="1752600"/>
          </a:xfrm>
        </p:spPr>
        <p:txBody>
          <a:bodyPr/>
          <a:lstStyle>
            <a:lvl1pPr marL="0" indent="0">
              <a:spcBef>
                <a:spcPts val="4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 name="Title 1"/>
          <p:cNvSpPr>
            <a:spLocks noGrp="1"/>
          </p:cNvSpPr>
          <p:nvPr>
            <p:ph type="title"/>
          </p:nvPr>
        </p:nvSpPr>
        <p:spPr>
          <a:xfrm>
            <a:off x="769000" y="1734312"/>
            <a:ext cx="2298634" cy="1191620"/>
          </a:xfrm>
        </p:spPr>
        <p:txBody>
          <a:bodyPr anchor="b"/>
          <a:lstStyle>
            <a:lvl1pPr algn="l">
              <a:defRPr sz="2000" b="0">
                <a:solidFill>
                  <a:schemeClr val="accent1">
                    <a:lumMod val="75000"/>
                  </a:schemeClr>
                </a:solidFill>
              </a:defRPr>
            </a:lvl1pPr>
          </a:lstStyle>
          <a:p>
            <a:r>
              <a:rPr lang="en-US"/>
              <a:t>Click to edit Master title style</a:t>
            </a:r>
            <a:endParaRPr lang="en-US" dirty="0"/>
          </a:p>
        </p:txBody>
      </p:sp>
      <p:sp>
        <p:nvSpPr>
          <p:cNvPr id="9" name="Date Placeholder 4"/>
          <p:cNvSpPr>
            <a:spLocks noGrp="1"/>
          </p:cNvSpPr>
          <p:nvPr>
            <p:ph type="dt" sz="half" idx="10"/>
          </p:nvPr>
        </p:nvSpPr>
        <p:spPr>
          <a:xfrm>
            <a:off x="457200" y="6356350"/>
            <a:ext cx="2133600" cy="365125"/>
          </a:xfrm>
          <a:prstGeom prst="rect">
            <a:avLst/>
          </a:prstGeom>
        </p:spPr>
        <p:txBody>
          <a:bodyPr/>
          <a:lstStyle>
            <a:lvl1pPr>
              <a:defRPr/>
            </a:lvl1pPr>
          </a:lstStyle>
          <a:p>
            <a:pPr>
              <a:defRPr/>
            </a:pPr>
            <a:fld id="{FFCA73D1-202F-4A40-A486-D119A80B23A4}" type="datetime1">
              <a:rPr lang="en-US" smtClean="0"/>
              <a:t>5/23/2024</a:t>
            </a:fld>
            <a:endParaRPr lang="en-US"/>
          </a:p>
        </p:txBody>
      </p:sp>
      <p:sp>
        <p:nvSpPr>
          <p:cNvPr id="10" name="Footer Placeholder 5"/>
          <p:cNvSpPr>
            <a:spLocks noGrp="1"/>
          </p:cNvSpPr>
          <p:nvPr>
            <p:ph type="ftr" sz="quarter" idx="11"/>
          </p:nvPr>
        </p:nvSpPr>
        <p:spPr/>
        <p:txBody>
          <a:bodyPr/>
          <a:lstStyle>
            <a:lvl1pPr>
              <a:defRPr/>
            </a:lvl1pPr>
          </a:lstStyle>
          <a:p>
            <a:pPr>
              <a:defRPr/>
            </a:pPr>
            <a:r>
              <a:rPr lang="en-US" dirty="0"/>
              <a:t>Ken Chapman and Associates, Inc. All Rights Reserved. </a:t>
            </a:r>
          </a:p>
        </p:txBody>
      </p:sp>
      <p:sp>
        <p:nvSpPr>
          <p:cNvPr id="11" name="Slide Number Placeholder 6"/>
          <p:cNvSpPr>
            <a:spLocks noGrp="1"/>
          </p:cNvSpPr>
          <p:nvPr>
            <p:ph type="sldNum" sz="quarter" idx="12"/>
          </p:nvPr>
        </p:nvSpPr>
        <p:spPr>
          <a:xfrm>
            <a:off x="6553200" y="6356350"/>
            <a:ext cx="2133600" cy="365125"/>
          </a:xfrm>
          <a:prstGeom prst="rect">
            <a:avLst/>
          </a:prstGeom>
        </p:spPr>
        <p:txBody>
          <a:bodyPr/>
          <a:lstStyle>
            <a:lvl1pPr>
              <a:defRPr/>
            </a:lvl1pPr>
          </a:lstStyle>
          <a:p>
            <a:pPr>
              <a:defRPr/>
            </a:pPr>
            <a:fld id="{BF3BD2BD-5FF3-452D-BD5A-313E7C993C57}"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5" name="Rectangle 4"/>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useBgFill="1">
        <p:nvSpPr>
          <p:cNvPr id="6" name="Rounded Rectangle 5"/>
          <p:cNvSpPr/>
          <p:nvPr/>
        </p:nvSpPr>
        <p:spPr>
          <a:xfrm>
            <a:off x="92075" y="101600"/>
            <a:ext cx="8959850" cy="6664325"/>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7" name="Rectangle 6"/>
          <p:cNvSpPr/>
          <p:nvPr/>
        </p:nvSpPr>
        <p:spPr>
          <a:xfrm>
            <a:off x="685800" y="4953000"/>
            <a:ext cx="7772400" cy="1371600"/>
          </a:xfrm>
          <a:prstGeom prst="rect">
            <a:avLst/>
          </a:prstGeom>
          <a:solidFill>
            <a:srgbClr val="FFFFFF">
              <a:alpha val="83000"/>
            </a:srgbClr>
          </a:solidFill>
          <a:ln>
            <a:noFill/>
          </a:ln>
          <a:effectLst>
            <a:softEdge rad="12700"/>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8" name="Rectangle 7"/>
          <p:cNvSpPr/>
          <p:nvPr/>
        </p:nvSpPr>
        <p:spPr>
          <a:xfrm>
            <a:off x="762000" y="5029200"/>
            <a:ext cx="7600950" cy="1203325"/>
          </a:xfrm>
          <a:prstGeom prst="rect">
            <a:avLst/>
          </a:prstGeom>
          <a:solidFill>
            <a:srgbClr val="FFFFFF"/>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9" name="Rectangle 8"/>
          <p:cNvSpPr/>
          <p:nvPr/>
        </p:nvSpPr>
        <p:spPr>
          <a:xfrm>
            <a:off x="914400" y="5638800"/>
            <a:ext cx="7327900" cy="452438"/>
          </a:xfrm>
          <a:prstGeom prst="rect">
            <a:avLst/>
          </a:prstGeom>
          <a:solidFill>
            <a:schemeClr val="accent1"/>
          </a:solidFill>
          <a:ln w="6350" cmpd="dbl">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10" name="Rectangle 9"/>
          <p:cNvSpPr/>
          <p:nvPr/>
        </p:nvSpPr>
        <p:spPr>
          <a:xfrm>
            <a:off x="604838" y="5075238"/>
            <a:ext cx="7947025" cy="1096962"/>
          </a:xfrm>
          <a:prstGeom prst="rect">
            <a:avLst/>
          </a:prstGeom>
          <a:noFill/>
          <a:ln w="6350" cmpd="dbl">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3" name="Picture Placeholder 2"/>
          <p:cNvSpPr>
            <a:spLocks noGrp="1"/>
          </p:cNvSpPr>
          <p:nvPr>
            <p:ph type="pic" idx="1"/>
          </p:nvPr>
        </p:nvSpPr>
        <p:spPr>
          <a:xfrm>
            <a:off x="685800" y="621437"/>
            <a:ext cx="7772400" cy="4331564"/>
          </a:xfrm>
          <a:solidFill>
            <a:schemeClr val="bg2"/>
          </a:solidFill>
          <a:ln>
            <a:noFill/>
          </a:ln>
          <a:effectLst>
            <a:softEdge rad="12700"/>
          </a:effectLst>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Drag picture to placeholder or click icon to add</a:t>
            </a:r>
            <a:endParaRPr lang="en-US" noProof="0" dirty="0"/>
          </a:p>
        </p:txBody>
      </p:sp>
      <p:sp>
        <p:nvSpPr>
          <p:cNvPr id="4" name="Text Placeholder 3"/>
          <p:cNvSpPr>
            <a:spLocks noGrp="1"/>
          </p:cNvSpPr>
          <p:nvPr>
            <p:ph type="body" sz="half" idx="2"/>
          </p:nvPr>
        </p:nvSpPr>
        <p:spPr>
          <a:xfrm>
            <a:off x="956289" y="5656556"/>
            <a:ext cx="7244736" cy="401715"/>
          </a:xfrm>
        </p:spPr>
        <p:txBody>
          <a:bodyPr anchor="ctr">
            <a:normAutofit/>
          </a:bodyPr>
          <a:lstStyle>
            <a:lvl1pPr marL="0" indent="0" algn="ctr">
              <a:buNone/>
              <a:defRPr sz="1500" cap="all" spc="250" baseline="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 name="Title 1"/>
          <p:cNvSpPr>
            <a:spLocks noGrp="1"/>
          </p:cNvSpPr>
          <p:nvPr>
            <p:ph type="title"/>
          </p:nvPr>
        </p:nvSpPr>
        <p:spPr>
          <a:xfrm>
            <a:off x="914400" y="5105400"/>
            <a:ext cx="7328514" cy="523043"/>
          </a:xfrm>
        </p:spPr>
        <p:txBody>
          <a:bodyPr anchorCtr="0"/>
          <a:lstStyle>
            <a:lvl1pPr algn="ctr">
              <a:defRPr sz="2000" b="0">
                <a:solidFill>
                  <a:schemeClr val="accent1">
                    <a:lumMod val="75000"/>
                  </a:schemeClr>
                </a:solidFill>
              </a:defRPr>
            </a:lvl1pPr>
          </a:lstStyle>
          <a:p>
            <a:r>
              <a:rPr lang="en-US"/>
              <a:t>Click to edit Master title style</a:t>
            </a:r>
            <a:endParaRPr lang="en-US" dirty="0"/>
          </a:p>
        </p:txBody>
      </p:sp>
      <p:sp>
        <p:nvSpPr>
          <p:cNvPr id="11" name="Date Placeholder 4"/>
          <p:cNvSpPr>
            <a:spLocks noGrp="1"/>
          </p:cNvSpPr>
          <p:nvPr>
            <p:ph type="dt" sz="half" idx="10"/>
          </p:nvPr>
        </p:nvSpPr>
        <p:spPr>
          <a:xfrm>
            <a:off x="457200" y="6356350"/>
            <a:ext cx="2133600" cy="365125"/>
          </a:xfrm>
          <a:prstGeom prst="rect">
            <a:avLst/>
          </a:prstGeom>
        </p:spPr>
        <p:txBody>
          <a:bodyPr/>
          <a:lstStyle>
            <a:lvl1pPr>
              <a:defRPr/>
            </a:lvl1pPr>
          </a:lstStyle>
          <a:p>
            <a:pPr>
              <a:defRPr/>
            </a:pPr>
            <a:fld id="{B3F9E748-27F7-4B47-BC33-869B73F2463D}" type="datetime1">
              <a:rPr lang="en-US" smtClean="0"/>
              <a:t>5/23/2024</a:t>
            </a:fld>
            <a:endParaRPr lang="en-US"/>
          </a:p>
        </p:txBody>
      </p:sp>
      <p:sp>
        <p:nvSpPr>
          <p:cNvPr id="12" name="Slide Number Placeholder 6"/>
          <p:cNvSpPr>
            <a:spLocks noGrp="1"/>
          </p:cNvSpPr>
          <p:nvPr>
            <p:ph type="sldNum" sz="quarter" idx="11"/>
          </p:nvPr>
        </p:nvSpPr>
        <p:spPr>
          <a:xfrm>
            <a:off x="6553200" y="6356350"/>
            <a:ext cx="2133600" cy="365125"/>
          </a:xfrm>
          <a:prstGeom prst="rect">
            <a:avLst/>
          </a:prstGeom>
        </p:spPr>
        <p:txBody>
          <a:bodyPr/>
          <a:lstStyle>
            <a:lvl1pPr>
              <a:defRPr/>
            </a:lvl1pPr>
          </a:lstStyle>
          <a:p>
            <a:pPr>
              <a:defRPr/>
            </a:pPr>
            <a:fld id="{438D2398-25BD-4CC7-9C0C-49675A8E51DE}" type="slidenum">
              <a:rPr lang="en-US"/>
              <a:pPr>
                <a:defRPr/>
              </a:pPr>
              <a:t>‹#›</a:t>
            </a:fld>
            <a:endParaRPr lang="en-US"/>
          </a:p>
        </p:txBody>
      </p:sp>
      <p:sp>
        <p:nvSpPr>
          <p:cNvPr id="13" name="Footer Placeholder 5"/>
          <p:cNvSpPr>
            <a:spLocks noGrp="1"/>
          </p:cNvSpPr>
          <p:nvPr>
            <p:ph type="ftr" sz="quarter" idx="12"/>
          </p:nvPr>
        </p:nvSpPr>
        <p:spPr/>
        <p:txBody>
          <a:bodyPr/>
          <a:lstStyle>
            <a:lvl1pPr>
              <a:defRPr/>
            </a:lvl1pPr>
          </a:lstStyle>
          <a:p>
            <a:pPr>
              <a:defRPr/>
            </a:pPr>
            <a:r>
              <a:rPr lang="en-US" dirty="0"/>
              <a:t>Ken Chapman and Associates, Inc. All Rights Reserved. </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useBgFill="1">
        <p:nvSpPr>
          <p:cNvPr id="7" name="Rounded Rectangle 6"/>
          <p:cNvSpPr/>
          <p:nvPr/>
        </p:nvSpPr>
        <p:spPr>
          <a:xfrm>
            <a:off x="92075" y="101600"/>
            <a:ext cx="8959850" cy="6664325"/>
          </a:xfrm>
          <a:prstGeom prst="roundRect">
            <a:avLst>
              <a:gd name="adj" fmla="val 1735"/>
            </a:avLst>
          </a:prstGeom>
          <a:ln w="12700" cmpd="sng">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US" sz="1800"/>
          </a:p>
        </p:txBody>
      </p:sp>
      <p:sp>
        <p:nvSpPr>
          <p:cNvPr id="1028" name="Text Placeholder 2"/>
          <p:cNvSpPr>
            <a:spLocks noGrp="1"/>
          </p:cNvSpPr>
          <p:nvPr>
            <p:ph type="body" idx="1"/>
          </p:nvPr>
        </p:nvSpPr>
        <p:spPr bwMode="auto">
          <a:xfrm>
            <a:off x="457200" y="1752600"/>
            <a:ext cx="8229600" cy="43735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4724400" y="6492875"/>
            <a:ext cx="4419600" cy="365125"/>
          </a:xfrm>
          <a:prstGeom prst="rect">
            <a:avLst/>
          </a:prstGeom>
        </p:spPr>
        <p:txBody>
          <a:bodyPr vert="horz" lIns="91440" tIns="45720" rIns="91440" bIns="45720" rtlCol="0" anchor="ctr"/>
          <a:lstStyle>
            <a:lvl1pPr algn="r" fontAlgn="auto">
              <a:spcBef>
                <a:spcPts val="0"/>
              </a:spcBef>
              <a:spcAft>
                <a:spcPts val="0"/>
              </a:spcAft>
              <a:defRPr sz="800">
                <a:solidFill>
                  <a:schemeClr val="tx2"/>
                </a:solidFill>
                <a:latin typeface="+mn-lt"/>
                <a:ea typeface="+mn-ea"/>
                <a:cs typeface="+mn-cs"/>
              </a:defRPr>
            </a:lvl1pPr>
          </a:lstStyle>
          <a:p>
            <a:pPr>
              <a:defRPr/>
            </a:pPr>
            <a:r>
              <a:rPr lang="en-US" dirty="0"/>
              <a:t>Ken Chapman and Associates, Inc. All Rights Reserved. </a:t>
            </a:r>
          </a:p>
        </p:txBody>
      </p:sp>
      <p:sp>
        <p:nvSpPr>
          <p:cNvPr id="2" name="Title Placeholder 1"/>
          <p:cNvSpPr>
            <a:spLocks noGrp="1"/>
          </p:cNvSpPr>
          <p:nvPr>
            <p:ph type="title"/>
          </p:nvPr>
        </p:nvSpPr>
        <p:spPr>
          <a:xfrm>
            <a:off x="425450" y="407988"/>
            <a:ext cx="8261350" cy="1039812"/>
          </a:xfrm>
          <a:prstGeom prst="rect">
            <a:avLst/>
          </a:prstGeom>
        </p:spPr>
        <p:txBody>
          <a:bodyPr vert="horz" lIns="91440" tIns="45720" rIns="91440" bIns="45720" rtlCol="0" anchor="ctr">
            <a:normAutofit/>
          </a:bodyPr>
          <a:lstStyle/>
          <a:p>
            <a:r>
              <a:rPr lang="en-US" dirty="0"/>
              <a:t>Click To Edit Master Title Style</a:t>
            </a:r>
          </a:p>
        </p:txBody>
      </p:sp>
    </p:spTree>
  </p:cSld>
  <p:clrMap bg1="lt1" tx1="dk1" bg2="lt2" tx2="dk2" accent1="accent1" accent2="accent2" accent3="accent3" accent4="accent4" accent5="accent5" accent6="accent6" hlink="hlink" folHlink="folHlink"/>
  <p:sldLayoutIdLst>
    <p:sldLayoutId id="2147483723" r:id="rId1"/>
    <p:sldLayoutId id="2147483722" r:id="rId2"/>
    <p:sldLayoutId id="2147483724" r:id="rId3"/>
    <p:sldLayoutId id="2147483721" r:id="rId4"/>
    <p:sldLayoutId id="2147483720" r:id="rId5"/>
    <p:sldLayoutId id="2147483719" r:id="rId6"/>
    <p:sldLayoutId id="2147483725" r:id="rId7"/>
    <p:sldLayoutId id="2147483726" r:id="rId8"/>
    <p:sldLayoutId id="2147483727" r:id="rId9"/>
    <p:sldLayoutId id="2147483718" r:id="rId10"/>
    <p:sldLayoutId id="2147483728" r:id="rId11"/>
  </p:sldLayoutIdLst>
  <p:hf sldNum="0" hdr="0" dt="0"/>
  <p:txStyles>
    <p:titleStyle>
      <a:lvl1pPr algn="ctr" rtl="0" eaLnBrk="0" fontAlgn="base" hangingPunct="0">
        <a:spcBef>
          <a:spcPct val="0"/>
        </a:spcBef>
        <a:spcAft>
          <a:spcPct val="0"/>
        </a:spcAft>
        <a:defRPr sz="3500" kern="1200" cap="none">
          <a:solidFill>
            <a:srgbClr val="800000"/>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p:titleStyle>
    <p:bodyStyle>
      <a:lvl1pPr marL="342900" indent="-228600" algn="l" rtl="0" eaLnBrk="0" fontAlgn="base" hangingPunct="0">
        <a:spcBef>
          <a:spcPct val="20000"/>
        </a:spcBef>
        <a:spcAft>
          <a:spcPct val="0"/>
        </a:spcAft>
        <a:buClr>
          <a:schemeClr val="accent1"/>
        </a:buClr>
        <a:buFont typeface="Arial" pitchFamily="-72" charset="0"/>
        <a:buChar char="•"/>
        <a:defRPr sz="2400" kern="1200">
          <a:solidFill>
            <a:schemeClr val="tx2"/>
          </a:solidFill>
          <a:latin typeface="+mn-lt"/>
          <a:ea typeface="ＭＳ Ｐゴシック" pitchFamily="-72" charset="-128"/>
          <a:cs typeface="ＭＳ Ｐゴシック" pitchFamily="-72" charset="-128"/>
        </a:defRPr>
      </a:lvl1pPr>
      <a:lvl2pPr marL="639763" indent="-228600" algn="l" rtl="0" eaLnBrk="0" fontAlgn="base" hangingPunct="0">
        <a:spcBef>
          <a:spcPct val="20000"/>
        </a:spcBef>
        <a:spcAft>
          <a:spcPct val="0"/>
        </a:spcAft>
        <a:buClr>
          <a:schemeClr val="accent2"/>
        </a:buClr>
        <a:buFont typeface="Arial" pitchFamily="-72" charset="0"/>
        <a:buChar char="•"/>
        <a:defRPr sz="2000" kern="1200">
          <a:solidFill>
            <a:schemeClr val="tx2"/>
          </a:solidFill>
          <a:latin typeface="+mn-lt"/>
          <a:ea typeface="ＭＳ Ｐゴシック" pitchFamily="-72" charset="-128"/>
          <a:cs typeface="+mn-cs"/>
        </a:defRPr>
      </a:lvl2pPr>
      <a:lvl3pPr marL="914400" indent="-228600" algn="l" rtl="0" eaLnBrk="0" fontAlgn="base" hangingPunct="0">
        <a:spcBef>
          <a:spcPct val="20000"/>
        </a:spcBef>
        <a:spcAft>
          <a:spcPct val="0"/>
        </a:spcAft>
        <a:buClr>
          <a:srgbClr val="969696"/>
        </a:buClr>
        <a:buFont typeface="Arial" pitchFamily="-72" charset="0"/>
        <a:buChar char="•"/>
        <a:defRPr kern="1200">
          <a:solidFill>
            <a:schemeClr val="tx2"/>
          </a:solidFill>
          <a:latin typeface="+mn-lt"/>
          <a:ea typeface="ＭＳ Ｐゴシック" pitchFamily="-72" charset="-128"/>
          <a:cs typeface="+mn-cs"/>
        </a:defRPr>
      </a:lvl3pPr>
      <a:lvl4pPr marL="1279525" indent="-228600" algn="l" rtl="0" eaLnBrk="0" fontAlgn="base" hangingPunct="0">
        <a:spcBef>
          <a:spcPct val="20000"/>
        </a:spcBef>
        <a:spcAft>
          <a:spcPct val="0"/>
        </a:spcAft>
        <a:buClr>
          <a:srgbClr val="808080"/>
        </a:buClr>
        <a:buFont typeface="Arial" pitchFamily="-72" charset="0"/>
        <a:buChar char="•"/>
        <a:defRPr sz="1600" kern="1200">
          <a:solidFill>
            <a:schemeClr val="tx2"/>
          </a:solidFill>
          <a:latin typeface="+mn-lt"/>
          <a:ea typeface="ＭＳ Ｐゴシック" pitchFamily="-72" charset="-128"/>
          <a:cs typeface="+mn-cs"/>
        </a:defRPr>
      </a:lvl4pPr>
      <a:lvl5pPr marL="1554163" indent="-228600" algn="l" rtl="0" eaLnBrk="0" fontAlgn="base" hangingPunct="0">
        <a:spcBef>
          <a:spcPct val="20000"/>
        </a:spcBef>
        <a:spcAft>
          <a:spcPct val="0"/>
        </a:spcAft>
        <a:buClr>
          <a:srgbClr val="5F5F5F"/>
        </a:buClr>
        <a:buFont typeface="Arial" pitchFamily="-72" charset="0"/>
        <a:buChar char="•"/>
        <a:defRPr sz="1600" kern="1200">
          <a:solidFill>
            <a:schemeClr val="tx2"/>
          </a:solidFill>
          <a:latin typeface="+mn-lt"/>
          <a:ea typeface="ＭＳ Ｐゴシック" pitchFamily="-72" charset="-128"/>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a:extLst>
              <a:ext uri="{FF2B5EF4-FFF2-40B4-BE49-F238E27FC236}">
                <a16:creationId xmlns:a16="http://schemas.microsoft.com/office/drawing/2014/main" id="{1DB77EB1-E5A0-4E32-ABFC-69DE87744AAD}"/>
              </a:ext>
            </a:extLst>
          </p:cNvPr>
          <p:cNvSpPr txBox="1">
            <a:spLocks noChangeArrowheads="1"/>
          </p:cNvSpPr>
          <p:nvPr/>
        </p:nvSpPr>
        <p:spPr bwMode="auto">
          <a:xfrm>
            <a:off x="384048" y="1828800"/>
            <a:ext cx="8229600" cy="41608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228600" algn="l" rtl="0" eaLnBrk="0" fontAlgn="base" hangingPunct="0">
              <a:spcBef>
                <a:spcPct val="20000"/>
              </a:spcBef>
              <a:spcAft>
                <a:spcPct val="0"/>
              </a:spcAft>
              <a:buClr>
                <a:schemeClr val="accent1"/>
              </a:buClr>
              <a:buFont typeface="Arial" pitchFamily="-72" charset="0"/>
              <a:buChar char="•"/>
              <a:defRPr sz="2400" kern="1200">
                <a:solidFill>
                  <a:schemeClr val="tx2"/>
                </a:solidFill>
                <a:latin typeface="+mn-lt"/>
                <a:ea typeface="ＭＳ Ｐゴシック" pitchFamily="-72" charset="-128"/>
                <a:cs typeface="ＭＳ Ｐゴシック" pitchFamily="-72" charset="-128"/>
              </a:defRPr>
            </a:lvl1pPr>
            <a:lvl2pPr marL="639763" indent="-228600" algn="l" rtl="0" eaLnBrk="0" fontAlgn="base" hangingPunct="0">
              <a:spcBef>
                <a:spcPct val="20000"/>
              </a:spcBef>
              <a:spcAft>
                <a:spcPct val="0"/>
              </a:spcAft>
              <a:buClr>
                <a:schemeClr val="accent2"/>
              </a:buClr>
              <a:buFont typeface="Arial" pitchFamily="-72" charset="0"/>
              <a:buChar char="•"/>
              <a:defRPr sz="2000" kern="1200">
                <a:solidFill>
                  <a:schemeClr val="tx2"/>
                </a:solidFill>
                <a:latin typeface="+mn-lt"/>
                <a:ea typeface="ＭＳ Ｐゴシック" pitchFamily="-72" charset="-128"/>
                <a:cs typeface="+mn-cs"/>
              </a:defRPr>
            </a:lvl2pPr>
            <a:lvl3pPr marL="914400" indent="-228600" algn="l" rtl="0" eaLnBrk="0" fontAlgn="base" hangingPunct="0">
              <a:spcBef>
                <a:spcPct val="20000"/>
              </a:spcBef>
              <a:spcAft>
                <a:spcPct val="0"/>
              </a:spcAft>
              <a:buClr>
                <a:srgbClr val="969696"/>
              </a:buClr>
              <a:buFont typeface="Arial" pitchFamily="-72" charset="0"/>
              <a:buChar char="•"/>
              <a:defRPr kern="1200">
                <a:solidFill>
                  <a:schemeClr val="tx2"/>
                </a:solidFill>
                <a:latin typeface="+mn-lt"/>
                <a:ea typeface="ＭＳ Ｐゴシック" pitchFamily="-72" charset="-128"/>
                <a:cs typeface="+mn-cs"/>
              </a:defRPr>
            </a:lvl3pPr>
            <a:lvl4pPr marL="1279525" indent="-228600" algn="l" rtl="0" eaLnBrk="0" fontAlgn="base" hangingPunct="0">
              <a:spcBef>
                <a:spcPct val="20000"/>
              </a:spcBef>
              <a:spcAft>
                <a:spcPct val="0"/>
              </a:spcAft>
              <a:buClr>
                <a:srgbClr val="808080"/>
              </a:buClr>
              <a:buFont typeface="Arial" pitchFamily="-72" charset="0"/>
              <a:buChar char="•"/>
              <a:defRPr sz="1600" kern="1200">
                <a:solidFill>
                  <a:schemeClr val="tx2"/>
                </a:solidFill>
                <a:latin typeface="+mn-lt"/>
                <a:ea typeface="ＭＳ Ｐゴシック" pitchFamily="-72" charset="-128"/>
                <a:cs typeface="+mn-cs"/>
              </a:defRPr>
            </a:lvl4pPr>
            <a:lvl5pPr marL="1554163" indent="-228600" algn="l" rtl="0" eaLnBrk="0" fontAlgn="base" hangingPunct="0">
              <a:spcBef>
                <a:spcPct val="20000"/>
              </a:spcBef>
              <a:spcAft>
                <a:spcPct val="0"/>
              </a:spcAft>
              <a:buClr>
                <a:srgbClr val="5F5F5F"/>
              </a:buClr>
              <a:buFont typeface="Arial" pitchFamily="-72" charset="0"/>
              <a:buChar char="•"/>
              <a:defRPr sz="1600" kern="1200">
                <a:solidFill>
                  <a:schemeClr val="tx2"/>
                </a:solidFill>
                <a:latin typeface="+mn-lt"/>
                <a:ea typeface="ＭＳ Ｐゴシック" pitchFamily="-72" charset="-128"/>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a:lstStyle>
          <a:p>
            <a:pPr marL="0" indent="0" algn="ctr" defTabSz="914400" eaLnBrk="1" hangingPunct="1">
              <a:spcBef>
                <a:spcPts val="576"/>
              </a:spcBef>
              <a:buNone/>
            </a:pPr>
            <a:r>
              <a:rPr lang="en-US" dirty="0"/>
              <a:t>Quote #1</a:t>
            </a:r>
          </a:p>
          <a:p>
            <a:pPr marL="0" indent="0" algn="ctr" defTabSz="914400" eaLnBrk="1" hangingPunct="1">
              <a:spcBef>
                <a:spcPts val="576"/>
              </a:spcBef>
              <a:buNone/>
            </a:pPr>
            <a:endParaRPr lang="en-US" sz="1000" b="1" i="1" dirty="0"/>
          </a:p>
          <a:p>
            <a:pPr marL="0" indent="0" algn="ctr" eaLnBrk="1" hangingPunct="1">
              <a:spcBef>
                <a:spcPts val="576"/>
              </a:spcBef>
              <a:buNone/>
            </a:pPr>
            <a:r>
              <a:rPr lang="en-US" b="1" dirty="0">
                <a:cs typeface="Calibri"/>
              </a:rPr>
              <a:t>When we speak, we always run the risk of failing to communicate. Remove tone of voice, facial expression, and body language, and the failure rate rises. Emailing and texting may have added </a:t>
            </a:r>
            <a:r>
              <a:rPr lang="en-US" b="1" i="1" dirty="0">
                <a:cs typeface="Calibri"/>
              </a:rPr>
              <a:t>efficiency</a:t>
            </a:r>
            <a:r>
              <a:rPr lang="en-US" b="1" dirty="0">
                <a:cs typeface="Calibri"/>
              </a:rPr>
              <a:t> but not necessarily </a:t>
            </a:r>
            <a:r>
              <a:rPr lang="en-US" b="1" i="1" dirty="0">
                <a:cs typeface="Calibri"/>
              </a:rPr>
              <a:t>clarity</a:t>
            </a:r>
            <a:r>
              <a:rPr lang="en-US" b="1" dirty="0">
                <a:cs typeface="Calibri"/>
              </a:rPr>
              <a:t> to communication.</a:t>
            </a:r>
          </a:p>
          <a:p>
            <a:pPr marL="0" indent="0" algn="ctr" eaLnBrk="1" hangingPunct="1">
              <a:spcBef>
                <a:spcPts val="576"/>
              </a:spcBef>
              <a:buNone/>
            </a:pPr>
            <a:endParaRPr lang="en-US" sz="1400" b="1" i="1" dirty="0">
              <a:solidFill>
                <a:srgbClr val="000000"/>
              </a:solidFill>
              <a:cs typeface="Calibri"/>
            </a:endParaRPr>
          </a:p>
          <a:p>
            <a:pPr marL="0" indent="0" algn="r" eaLnBrk="1" hangingPunct="1">
              <a:spcBef>
                <a:spcPts val="576"/>
              </a:spcBef>
              <a:buNone/>
            </a:pPr>
            <a:r>
              <a:rPr lang="en-US" sz="1400" dirty="0">
                <a:solidFill>
                  <a:srgbClr val="000000"/>
                </a:solidFill>
                <a:cs typeface="Calibri"/>
              </a:rPr>
              <a:t>[Chapter 9, Page 94]</a:t>
            </a:r>
            <a:endParaRPr lang="en-US" sz="1400" dirty="0"/>
          </a:p>
        </p:txBody>
      </p:sp>
      <p:sp>
        <p:nvSpPr>
          <p:cNvPr id="9" name="Rectangle 2">
            <a:extLst>
              <a:ext uri="{FF2B5EF4-FFF2-40B4-BE49-F238E27FC236}">
                <a16:creationId xmlns:a16="http://schemas.microsoft.com/office/drawing/2014/main" id="{9E97A7C8-B78A-4ECE-94C4-5E2BAB8AB0B9}"/>
              </a:ext>
            </a:extLst>
          </p:cNvPr>
          <p:cNvSpPr txBox="1">
            <a:spLocks noChangeArrowheads="1"/>
          </p:cNvSpPr>
          <p:nvPr/>
        </p:nvSpPr>
        <p:spPr>
          <a:xfrm>
            <a:off x="82296" y="548640"/>
            <a:ext cx="8979408" cy="978408"/>
          </a:xfrm>
          <a:prstGeom prst="rect">
            <a:avLst/>
          </a:prstGeom>
        </p:spPr>
        <p:txBody>
          <a:bodyPr vert="horz" wrap="square" lIns="91440" tIns="45720" rIns="91440" bIns="45720" numCol="1" rtlCol="0" anchor="ctr" anchorCtr="0" compatLnSpc="1">
            <a:prstTxWarp prst="textNoShape">
              <a:avLst/>
            </a:prstTxWarp>
            <a:normAutofit fontScale="97500"/>
          </a:bodyPr>
          <a:lst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a:lstStyle>
          <a:p>
            <a:pPr defTabSz="914400" eaLnBrk="1" hangingPunct="1">
              <a:lnSpc>
                <a:spcPct val="90000"/>
              </a:lnSpc>
            </a:pPr>
            <a:r>
              <a:rPr lang="en-US" sz="2500" b="1" dirty="0">
                <a:solidFill>
                  <a:schemeClr val="accent6"/>
                </a:solidFill>
                <a:latin typeface="Calibri" pitchFamily="-72" charset="0"/>
              </a:rPr>
              <a:t>The Leader’s Code</a:t>
            </a:r>
            <a:br>
              <a:rPr lang="en-US" sz="3200" b="1" dirty="0">
                <a:solidFill>
                  <a:schemeClr val="hlink"/>
                </a:solidFill>
                <a:latin typeface="Calibri" pitchFamily="-72" charset="0"/>
              </a:rPr>
            </a:br>
            <a:r>
              <a:rPr lang="en-US" sz="3700" b="1" i="1" dirty="0">
                <a:solidFill>
                  <a:srgbClr val="981F23"/>
                </a:solidFill>
                <a:latin typeface="Calibri" pitchFamily="-72" charset="0"/>
              </a:rPr>
              <a:t>The Green Porsche</a:t>
            </a:r>
            <a:endParaRPr lang="en-US" sz="4000" b="1" i="1" dirty="0">
              <a:solidFill>
                <a:srgbClr val="981F23"/>
              </a:solidFill>
              <a:latin typeface="Calibri" pitchFamily="-72" charset="0"/>
            </a:endParaRPr>
          </a:p>
        </p:txBody>
      </p:sp>
      <p:sp>
        <p:nvSpPr>
          <p:cNvPr id="4" name="Footer Placeholder 1">
            <a:extLst>
              <a:ext uri="{FF2B5EF4-FFF2-40B4-BE49-F238E27FC236}">
                <a16:creationId xmlns:a16="http://schemas.microsoft.com/office/drawing/2014/main" id="{0A286FE8-4EB3-AB9D-1199-AFCE1E145481}"/>
              </a:ext>
            </a:extLst>
          </p:cNvPr>
          <p:cNvSpPr>
            <a:spLocks noGrp="1"/>
          </p:cNvSpPr>
          <p:nvPr>
            <p:ph type="ftr" sz="quarter" idx="11"/>
          </p:nvPr>
        </p:nvSpPr>
        <p:spPr>
          <a:xfrm>
            <a:off x="6862814" y="6454272"/>
            <a:ext cx="2223436" cy="365125"/>
          </a:xfrm>
        </p:spPr>
        <p:txBody>
          <a:bodyPr/>
          <a:lstStyle/>
          <a:p>
            <a:r>
              <a:rPr lang="en-US" dirty="0"/>
              <a:t>© Ken Chapman and Associates, Inc.</a:t>
            </a:r>
          </a:p>
          <a:p>
            <a:r>
              <a:rPr lang="en-US" dirty="0"/>
              <a:t>Not for use outside of McWane, Inc. </a:t>
            </a:r>
          </a:p>
        </p:txBody>
      </p:sp>
      <p:pic>
        <p:nvPicPr>
          <p:cNvPr id="5" name="Picture 4">
            <a:extLst>
              <a:ext uri="{FF2B5EF4-FFF2-40B4-BE49-F238E27FC236}">
                <a16:creationId xmlns:a16="http://schemas.microsoft.com/office/drawing/2014/main" id="{3647451E-2A9B-1657-B03D-5BE04385A438}"/>
              </a:ext>
            </a:extLst>
          </p:cNvPr>
          <p:cNvPicPr>
            <a:picLocks noChangeAspect="1"/>
          </p:cNvPicPr>
          <p:nvPr/>
        </p:nvPicPr>
        <p:blipFill>
          <a:blip r:embed="rId3"/>
          <a:stretch>
            <a:fillRect/>
          </a:stretch>
        </p:blipFill>
        <p:spPr>
          <a:xfrm>
            <a:off x="7724885" y="6106176"/>
            <a:ext cx="1291001" cy="438940"/>
          </a:xfrm>
          <a:prstGeom prst="rect">
            <a:avLst/>
          </a:prstGeom>
        </p:spPr>
      </p:pic>
    </p:spTree>
    <p:extLst>
      <p:ext uri="{BB962C8B-B14F-4D97-AF65-F5344CB8AC3E}">
        <p14:creationId xmlns:p14="http://schemas.microsoft.com/office/powerpoint/2010/main" val="4210415067"/>
      </p:ext>
    </p:extLst>
  </p:cSld>
  <p:clrMapOvr>
    <a:masterClrMapping/>
  </p:clrMapOvr>
  <p:transition spd="med">
    <p:circl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a:extLst>
              <a:ext uri="{FF2B5EF4-FFF2-40B4-BE49-F238E27FC236}">
                <a16:creationId xmlns:a16="http://schemas.microsoft.com/office/drawing/2014/main" id="{1DB77EB1-E5A0-4E32-ABFC-69DE87744AAD}"/>
              </a:ext>
            </a:extLst>
          </p:cNvPr>
          <p:cNvSpPr txBox="1">
            <a:spLocks noChangeArrowheads="1"/>
          </p:cNvSpPr>
          <p:nvPr/>
        </p:nvSpPr>
        <p:spPr bwMode="auto">
          <a:xfrm>
            <a:off x="384048" y="1828800"/>
            <a:ext cx="8229600" cy="41608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228600" algn="l" rtl="0" eaLnBrk="0" fontAlgn="base" hangingPunct="0">
              <a:spcBef>
                <a:spcPct val="20000"/>
              </a:spcBef>
              <a:spcAft>
                <a:spcPct val="0"/>
              </a:spcAft>
              <a:buClr>
                <a:schemeClr val="accent1"/>
              </a:buClr>
              <a:buFont typeface="Arial" pitchFamily="-72" charset="0"/>
              <a:buChar char="•"/>
              <a:defRPr sz="2400" kern="1200">
                <a:solidFill>
                  <a:schemeClr val="tx2"/>
                </a:solidFill>
                <a:latin typeface="+mn-lt"/>
                <a:ea typeface="ＭＳ Ｐゴシック" pitchFamily="-72" charset="-128"/>
                <a:cs typeface="ＭＳ Ｐゴシック" pitchFamily="-72" charset="-128"/>
              </a:defRPr>
            </a:lvl1pPr>
            <a:lvl2pPr marL="639763" indent="-228600" algn="l" rtl="0" eaLnBrk="0" fontAlgn="base" hangingPunct="0">
              <a:spcBef>
                <a:spcPct val="20000"/>
              </a:spcBef>
              <a:spcAft>
                <a:spcPct val="0"/>
              </a:spcAft>
              <a:buClr>
                <a:schemeClr val="accent2"/>
              </a:buClr>
              <a:buFont typeface="Arial" pitchFamily="-72" charset="0"/>
              <a:buChar char="•"/>
              <a:defRPr sz="2000" kern="1200">
                <a:solidFill>
                  <a:schemeClr val="tx2"/>
                </a:solidFill>
                <a:latin typeface="+mn-lt"/>
                <a:ea typeface="ＭＳ Ｐゴシック" pitchFamily="-72" charset="-128"/>
                <a:cs typeface="+mn-cs"/>
              </a:defRPr>
            </a:lvl2pPr>
            <a:lvl3pPr marL="914400" indent="-228600" algn="l" rtl="0" eaLnBrk="0" fontAlgn="base" hangingPunct="0">
              <a:spcBef>
                <a:spcPct val="20000"/>
              </a:spcBef>
              <a:spcAft>
                <a:spcPct val="0"/>
              </a:spcAft>
              <a:buClr>
                <a:srgbClr val="969696"/>
              </a:buClr>
              <a:buFont typeface="Arial" pitchFamily="-72" charset="0"/>
              <a:buChar char="•"/>
              <a:defRPr kern="1200">
                <a:solidFill>
                  <a:schemeClr val="tx2"/>
                </a:solidFill>
                <a:latin typeface="+mn-lt"/>
                <a:ea typeface="ＭＳ Ｐゴシック" pitchFamily="-72" charset="-128"/>
                <a:cs typeface="+mn-cs"/>
              </a:defRPr>
            </a:lvl3pPr>
            <a:lvl4pPr marL="1279525" indent="-228600" algn="l" rtl="0" eaLnBrk="0" fontAlgn="base" hangingPunct="0">
              <a:spcBef>
                <a:spcPct val="20000"/>
              </a:spcBef>
              <a:spcAft>
                <a:spcPct val="0"/>
              </a:spcAft>
              <a:buClr>
                <a:srgbClr val="808080"/>
              </a:buClr>
              <a:buFont typeface="Arial" pitchFamily="-72" charset="0"/>
              <a:buChar char="•"/>
              <a:defRPr sz="1600" kern="1200">
                <a:solidFill>
                  <a:schemeClr val="tx2"/>
                </a:solidFill>
                <a:latin typeface="+mn-lt"/>
                <a:ea typeface="ＭＳ Ｐゴシック" pitchFamily="-72" charset="-128"/>
                <a:cs typeface="+mn-cs"/>
              </a:defRPr>
            </a:lvl4pPr>
            <a:lvl5pPr marL="1554163" indent="-228600" algn="l" rtl="0" eaLnBrk="0" fontAlgn="base" hangingPunct="0">
              <a:spcBef>
                <a:spcPct val="20000"/>
              </a:spcBef>
              <a:spcAft>
                <a:spcPct val="0"/>
              </a:spcAft>
              <a:buClr>
                <a:srgbClr val="5F5F5F"/>
              </a:buClr>
              <a:buFont typeface="Arial" pitchFamily="-72" charset="0"/>
              <a:buChar char="•"/>
              <a:defRPr sz="1600" kern="1200">
                <a:solidFill>
                  <a:schemeClr val="tx2"/>
                </a:solidFill>
                <a:latin typeface="+mn-lt"/>
                <a:ea typeface="ＭＳ Ｐゴシック" pitchFamily="-72" charset="-128"/>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a:lstStyle>
          <a:p>
            <a:pPr marL="0" indent="0" algn="ctr" defTabSz="914400" eaLnBrk="1" hangingPunct="1">
              <a:spcBef>
                <a:spcPts val="576"/>
              </a:spcBef>
              <a:buNone/>
            </a:pPr>
            <a:r>
              <a:rPr lang="en-US" dirty="0"/>
              <a:t>Quote #2</a:t>
            </a:r>
          </a:p>
          <a:p>
            <a:pPr marL="0" indent="0" algn="ctr" defTabSz="914400" eaLnBrk="1" hangingPunct="1">
              <a:spcBef>
                <a:spcPts val="576"/>
              </a:spcBef>
              <a:buNone/>
            </a:pPr>
            <a:endParaRPr lang="en-US" sz="1000" b="1" i="1" dirty="0"/>
          </a:p>
          <a:p>
            <a:pPr marL="0" indent="0" algn="ctr" eaLnBrk="1" hangingPunct="1">
              <a:spcBef>
                <a:spcPts val="576"/>
              </a:spcBef>
              <a:buNone/>
            </a:pPr>
            <a:r>
              <a:rPr lang="en-US" b="1" dirty="0">
                <a:cs typeface="Calibri"/>
              </a:rPr>
              <a:t>By placing themselves in a team member’s shoes, leaders will begin to see the role emotions play in communication. This is called </a:t>
            </a:r>
            <a:r>
              <a:rPr lang="en-US" b="1" i="1" dirty="0">
                <a:cs typeface="Calibri"/>
              </a:rPr>
              <a:t>empathy</a:t>
            </a:r>
            <a:r>
              <a:rPr lang="en-US" b="1" dirty="0">
                <a:cs typeface="Calibri"/>
              </a:rPr>
              <a:t> and is a quality that can be developed by taking a genuine interest in other people. Empathy should not be confused with granting your approval, extending sympathy, or simply agreeing with another person’s point of view.</a:t>
            </a:r>
          </a:p>
          <a:p>
            <a:pPr marL="0" indent="0" algn="ctr" eaLnBrk="1" hangingPunct="1">
              <a:spcBef>
                <a:spcPts val="576"/>
              </a:spcBef>
              <a:buNone/>
            </a:pPr>
            <a:r>
              <a:rPr lang="en-US" sz="1400" b="1" i="1" dirty="0">
                <a:solidFill>
                  <a:srgbClr val="000000"/>
                </a:solidFill>
                <a:cs typeface="Calibri"/>
              </a:rPr>
              <a:t> </a:t>
            </a:r>
          </a:p>
          <a:p>
            <a:pPr marL="0" indent="0" algn="r" eaLnBrk="1" hangingPunct="1">
              <a:spcBef>
                <a:spcPts val="576"/>
              </a:spcBef>
              <a:buNone/>
            </a:pPr>
            <a:r>
              <a:rPr lang="en-US" sz="1400" dirty="0">
                <a:solidFill>
                  <a:srgbClr val="000000"/>
                </a:solidFill>
                <a:cs typeface="Calibri"/>
              </a:rPr>
              <a:t>[Chapter 9, Page 96]</a:t>
            </a:r>
            <a:endParaRPr lang="en-US" sz="1400" dirty="0"/>
          </a:p>
        </p:txBody>
      </p:sp>
      <p:sp>
        <p:nvSpPr>
          <p:cNvPr id="9" name="Rectangle 2">
            <a:extLst>
              <a:ext uri="{FF2B5EF4-FFF2-40B4-BE49-F238E27FC236}">
                <a16:creationId xmlns:a16="http://schemas.microsoft.com/office/drawing/2014/main" id="{9E97A7C8-B78A-4ECE-94C4-5E2BAB8AB0B9}"/>
              </a:ext>
            </a:extLst>
          </p:cNvPr>
          <p:cNvSpPr txBox="1">
            <a:spLocks noChangeArrowheads="1"/>
          </p:cNvSpPr>
          <p:nvPr/>
        </p:nvSpPr>
        <p:spPr>
          <a:xfrm>
            <a:off x="82296" y="548640"/>
            <a:ext cx="8979408" cy="978408"/>
          </a:xfrm>
          <a:prstGeom prst="rect">
            <a:avLst/>
          </a:prstGeom>
        </p:spPr>
        <p:txBody>
          <a:bodyPr vert="horz" wrap="square" lIns="91440" tIns="45720" rIns="91440" bIns="45720" numCol="1" rtlCol="0" anchor="ctr" anchorCtr="0" compatLnSpc="1">
            <a:prstTxWarp prst="textNoShape">
              <a:avLst/>
            </a:prstTxWarp>
            <a:normAutofit fontScale="97500"/>
          </a:bodyPr>
          <a:lst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a:lstStyle>
          <a:p>
            <a:pPr defTabSz="914400" eaLnBrk="1" hangingPunct="1">
              <a:lnSpc>
                <a:spcPct val="90000"/>
              </a:lnSpc>
            </a:pPr>
            <a:r>
              <a:rPr lang="en-US" sz="2500" b="1" dirty="0">
                <a:solidFill>
                  <a:schemeClr val="accent6"/>
                </a:solidFill>
                <a:latin typeface="Calibri" pitchFamily="-72" charset="0"/>
              </a:rPr>
              <a:t>The Leader’s Code</a:t>
            </a:r>
            <a:br>
              <a:rPr lang="en-US" sz="3200" b="1" dirty="0">
                <a:solidFill>
                  <a:schemeClr val="hlink"/>
                </a:solidFill>
                <a:latin typeface="Calibri" pitchFamily="-72" charset="0"/>
              </a:rPr>
            </a:br>
            <a:r>
              <a:rPr lang="en-US" sz="3700" b="1" i="1" dirty="0">
                <a:solidFill>
                  <a:srgbClr val="981F23"/>
                </a:solidFill>
                <a:latin typeface="Calibri" pitchFamily="-72" charset="0"/>
              </a:rPr>
              <a:t>The Green Porsche</a:t>
            </a:r>
            <a:endParaRPr lang="en-US" sz="4000" b="1" i="1" dirty="0">
              <a:solidFill>
                <a:srgbClr val="981F23"/>
              </a:solidFill>
              <a:latin typeface="Calibri" pitchFamily="-72" charset="0"/>
            </a:endParaRPr>
          </a:p>
        </p:txBody>
      </p:sp>
      <p:sp>
        <p:nvSpPr>
          <p:cNvPr id="4" name="Footer Placeholder 1">
            <a:extLst>
              <a:ext uri="{FF2B5EF4-FFF2-40B4-BE49-F238E27FC236}">
                <a16:creationId xmlns:a16="http://schemas.microsoft.com/office/drawing/2014/main" id="{125C56E2-DA61-4211-E2A2-21CFE7F8D9D2}"/>
              </a:ext>
            </a:extLst>
          </p:cNvPr>
          <p:cNvSpPr>
            <a:spLocks noGrp="1"/>
          </p:cNvSpPr>
          <p:nvPr>
            <p:ph type="ftr" sz="quarter" idx="11"/>
          </p:nvPr>
        </p:nvSpPr>
        <p:spPr>
          <a:xfrm>
            <a:off x="6862814" y="6454272"/>
            <a:ext cx="2223436" cy="365125"/>
          </a:xfrm>
        </p:spPr>
        <p:txBody>
          <a:bodyPr/>
          <a:lstStyle/>
          <a:p>
            <a:r>
              <a:rPr lang="en-US" dirty="0"/>
              <a:t>© Ken Chapman and Associates, Inc.</a:t>
            </a:r>
          </a:p>
          <a:p>
            <a:r>
              <a:rPr lang="en-US" dirty="0"/>
              <a:t>Not for use outside of McWane, Inc. </a:t>
            </a:r>
          </a:p>
        </p:txBody>
      </p:sp>
      <p:pic>
        <p:nvPicPr>
          <p:cNvPr id="5" name="Picture 4">
            <a:extLst>
              <a:ext uri="{FF2B5EF4-FFF2-40B4-BE49-F238E27FC236}">
                <a16:creationId xmlns:a16="http://schemas.microsoft.com/office/drawing/2014/main" id="{C0AAA728-EC52-D639-7F0B-8DAB8711676B}"/>
              </a:ext>
            </a:extLst>
          </p:cNvPr>
          <p:cNvPicPr>
            <a:picLocks noChangeAspect="1"/>
          </p:cNvPicPr>
          <p:nvPr/>
        </p:nvPicPr>
        <p:blipFill>
          <a:blip r:embed="rId3"/>
          <a:stretch>
            <a:fillRect/>
          </a:stretch>
        </p:blipFill>
        <p:spPr>
          <a:xfrm>
            <a:off x="7724885" y="6106176"/>
            <a:ext cx="1291001" cy="438940"/>
          </a:xfrm>
          <a:prstGeom prst="rect">
            <a:avLst/>
          </a:prstGeom>
        </p:spPr>
      </p:pic>
    </p:spTree>
    <p:extLst>
      <p:ext uri="{BB962C8B-B14F-4D97-AF65-F5344CB8AC3E}">
        <p14:creationId xmlns:p14="http://schemas.microsoft.com/office/powerpoint/2010/main" val="413783452"/>
      </p:ext>
    </p:extLst>
  </p:cSld>
  <p:clrMapOvr>
    <a:masterClrMapping/>
  </p:clrMapOvr>
  <p:transition spd="med">
    <p:circl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a:extLst>
              <a:ext uri="{FF2B5EF4-FFF2-40B4-BE49-F238E27FC236}">
                <a16:creationId xmlns:a16="http://schemas.microsoft.com/office/drawing/2014/main" id="{1DB77EB1-E5A0-4E32-ABFC-69DE87744AAD}"/>
              </a:ext>
            </a:extLst>
          </p:cNvPr>
          <p:cNvSpPr txBox="1">
            <a:spLocks noChangeArrowheads="1"/>
          </p:cNvSpPr>
          <p:nvPr/>
        </p:nvSpPr>
        <p:spPr bwMode="auto">
          <a:xfrm>
            <a:off x="384048" y="1828800"/>
            <a:ext cx="8229600" cy="4160838"/>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lnSpcReduction="10000"/>
          </a:bodyPr>
          <a:lstStyle>
            <a:lvl1pPr marL="342900" indent="-228600" algn="l" rtl="0" eaLnBrk="0" fontAlgn="base" hangingPunct="0">
              <a:spcBef>
                <a:spcPct val="20000"/>
              </a:spcBef>
              <a:spcAft>
                <a:spcPct val="0"/>
              </a:spcAft>
              <a:buClr>
                <a:schemeClr val="accent1"/>
              </a:buClr>
              <a:buFont typeface="Arial" pitchFamily="-72" charset="0"/>
              <a:buChar char="•"/>
              <a:defRPr sz="2400" kern="1200">
                <a:solidFill>
                  <a:schemeClr val="tx2"/>
                </a:solidFill>
                <a:latin typeface="+mn-lt"/>
                <a:ea typeface="ＭＳ Ｐゴシック" pitchFamily="-72" charset="-128"/>
                <a:cs typeface="ＭＳ Ｐゴシック" pitchFamily="-72" charset="-128"/>
              </a:defRPr>
            </a:lvl1pPr>
            <a:lvl2pPr marL="639763" indent="-228600" algn="l" rtl="0" eaLnBrk="0" fontAlgn="base" hangingPunct="0">
              <a:spcBef>
                <a:spcPct val="20000"/>
              </a:spcBef>
              <a:spcAft>
                <a:spcPct val="0"/>
              </a:spcAft>
              <a:buClr>
                <a:schemeClr val="accent2"/>
              </a:buClr>
              <a:buFont typeface="Arial" pitchFamily="-72" charset="0"/>
              <a:buChar char="•"/>
              <a:defRPr sz="2000" kern="1200">
                <a:solidFill>
                  <a:schemeClr val="tx2"/>
                </a:solidFill>
                <a:latin typeface="+mn-lt"/>
                <a:ea typeface="ＭＳ Ｐゴシック" pitchFamily="-72" charset="-128"/>
                <a:cs typeface="+mn-cs"/>
              </a:defRPr>
            </a:lvl2pPr>
            <a:lvl3pPr marL="914400" indent="-228600" algn="l" rtl="0" eaLnBrk="0" fontAlgn="base" hangingPunct="0">
              <a:spcBef>
                <a:spcPct val="20000"/>
              </a:spcBef>
              <a:spcAft>
                <a:spcPct val="0"/>
              </a:spcAft>
              <a:buClr>
                <a:srgbClr val="969696"/>
              </a:buClr>
              <a:buFont typeface="Arial" pitchFamily="-72" charset="0"/>
              <a:buChar char="•"/>
              <a:defRPr kern="1200">
                <a:solidFill>
                  <a:schemeClr val="tx2"/>
                </a:solidFill>
                <a:latin typeface="+mn-lt"/>
                <a:ea typeface="ＭＳ Ｐゴシック" pitchFamily="-72" charset="-128"/>
                <a:cs typeface="+mn-cs"/>
              </a:defRPr>
            </a:lvl3pPr>
            <a:lvl4pPr marL="1279525" indent="-228600" algn="l" rtl="0" eaLnBrk="0" fontAlgn="base" hangingPunct="0">
              <a:spcBef>
                <a:spcPct val="20000"/>
              </a:spcBef>
              <a:spcAft>
                <a:spcPct val="0"/>
              </a:spcAft>
              <a:buClr>
                <a:srgbClr val="808080"/>
              </a:buClr>
              <a:buFont typeface="Arial" pitchFamily="-72" charset="0"/>
              <a:buChar char="•"/>
              <a:defRPr sz="1600" kern="1200">
                <a:solidFill>
                  <a:schemeClr val="tx2"/>
                </a:solidFill>
                <a:latin typeface="+mn-lt"/>
                <a:ea typeface="ＭＳ Ｐゴシック" pitchFamily="-72" charset="-128"/>
                <a:cs typeface="+mn-cs"/>
              </a:defRPr>
            </a:lvl4pPr>
            <a:lvl5pPr marL="1554163" indent="-228600" algn="l" rtl="0" eaLnBrk="0" fontAlgn="base" hangingPunct="0">
              <a:spcBef>
                <a:spcPct val="20000"/>
              </a:spcBef>
              <a:spcAft>
                <a:spcPct val="0"/>
              </a:spcAft>
              <a:buClr>
                <a:srgbClr val="5F5F5F"/>
              </a:buClr>
              <a:buFont typeface="Arial" pitchFamily="-72" charset="0"/>
              <a:buChar char="•"/>
              <a:defRPr sz="1600" kern="1200">
                <a:solidFill>
                  <a:schemeClr val="tx2"/>
                </a:solidFill>
                <a:latin typeface="+mn-lt"/>
                <a:ea typeface="ＭＳ Ｐゴシック" pitchFamily="-72" charset="-128"/>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a:lstStyle>
          <a:p>
            <a:pPr marL="0" indent="0" algn="ctr" defTabSz="914400" eaLnBrk="1" hangingPunct="1">
              <a:spcBef>
                <a:spcPts val="576"/>
              </a:spcBef>
              <a:buNone/>
            </a:pPr>
            <a:r>
              <a:rPr lang="en-US" dirty="0"/>
              <a:t>Quote #3</a:t>
            </a:r>
            <a:endParaRPr lang="en-US" dirty="0">
              <a:solidFill>
                <a:schemeClr val="tx1"/>
              </a:solidFill>
            </a:endParaRPr>
          </a:p>
          <a:p>
            <a:pPr marL="0" indent="0" algn="ctr" defTabSz="914400" eaLnBrk="1" hangingPunct="1">
              <a:spcBef>
                <a:spcPts val="576"/>
              </a:spcBef>
              <a:buNone/>
            </a:pPr>
            <a:endParaRPr lang="en-US" sz="1000" b="1" dirty="0">
              <a:solidFill>
                <a:schemeClr val="tx1"/>
              </a:solidFill>
            </a:endParaRPr>
          </a:p>
          <a:p>
            <a:pPr marL="0" indent="0" algn="ctr" eaLnBrk="1" hangingPunct="1">
              <a:spcBef>
                <a:spcPts val="576"/>
              </a:spcBef>
              <a:buNone/>
            </a:pPr>
            <a:r>
              <a:rPr lang="en-US" b="1" dirty="0">
                <a:cs typeface="Calibri"/>
              </a:rPr>
              <a:t>Many people think being able to speak well is the most important of all communication skills…. </a:t>
            </a:r>
          </a:p>
          <a:p>
            <a:pPr marL="0" indent="0" algn="ctr" eaLnBrk="1" hangingPunct="1">
              <a:spcBef>
                <a:spcPts val="576"/>
              </a:spcBef>
              <a:buNone/>
            </a:pPr>
            <a:r>
              <a:rPr lang="en-US" b="1" dirty="0">
                <a:cs typeface="Calibri"/>
              </a:rPr>
              <a:t>Listening, on the other hand, tends to take second place, if any place at all. Without taking away from the importance of good verbal skills, leaders who develop their listening skills benefit a great deal. As the old saying goes, “nature has given us two ears, but only one mouth.” This may be nature’s way of telling us we should listen more than we speak.</a:t>
            </a:r>
          </a:p>
          <a:p>
            <a:pPr marL="0" indent="0" algn="ctr" eaLnBrk="1" hangingPunct="1">
              <a:spcBef>
                <a:spcPts val="576"/>
              </a:spcBef>
              <a:buNone/>
            </a:pPr>
            <a:endParaRPr lang="en-US" sz="1400" b="1" dirty="0">
              <a:solidFill>
                <a:srgbClr val="000000"/>
              </a:solidFill>
              <a:cs typeface="Calibri"/>
            </a:endParaRPr>
          </a:p>
          <a:p>
            <a:pPr marL="0" indent="0" algn="r" eaLnBrk="1" hangingPunct="1">
              <a:spcBef>
                <a:spcPts val="576"/>
              </a:spcBef>
              <a:buNone/>
            </a:pPr>
            <a:r>
              <a:rPr lang="en-US" sz="1400" dirty="0">
                <a:solidFill>
                  <a:srgbClr val="000000"/>
                </a:solidFill>
                <a:cs typeface="Calibri"/>
              </a:rPr>
              <a:t>[Chapter 9, Page 97]</a:t>
            </a:r>
            <a:endParaRPr lang="en-US" sz="1400" b="1" dirty="0">
              <a:solidFill>
                <a:schemeClr val="tx1"/>
              </a:solidFill>
            </a:endParaRPr>
          </a:p>
        </p:txBody>
      </p:sp>
      <p:sp>
        <p:nvSpPr>
          <p:cNvPr id="7" name="Rectangle 2">
            <a:extLst>
              <a:ext uri="{FF2B5EF4-FFF2-40B4-BE49-F238E27FC236}">
                <a16:creationId xmlns:a16="http://schemas.microsoft.com/office/drawing/2014/main" id="{84ED36ED-5592-4E97-AEB3-468C23A83473}"/>
              </a:ext>
            </a:extLst>
          </p:cNvPr>
          <p:cNvSpPr txBox="1">
            <a:spLocks noChangeArrowheads="1"/>
          </p:cNvSpPr>
          <p:nvPr/>
        </p:nvSpPr>
        <p:spPr>
          <a:xfrm>
            <a:off x="82296" y="548640"/>
            <a:ext cx="8979408" cy="978408"/>
          </a:xfrm>
          <a:prstGeom prst="rect">
            <a:avLst/>
          </a:prstGeom>
        </p:spPr>
        <p:txBody>
          <a:bodyPr vert="horz" wrap="square" lIns="91440" tIns="45720" rIns="91440" bIns="45720" numCol="1" rtlCol="0" anchor="ctr" anchorCtr="0" compatLnSpc="1">
            <a:prstTxWarp prst="textNoShape">
              <a:avLst/>
            </a:prstTxWarp>
            <a:normAutofit fontScale="97500"/>
          </a:bodyPr>
          <a:lst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a:lstStyle>
          <a:p>
            <a:pPr defTabSz="914400" eaLnBrk="1" hangingPunct="1">
              <a:lnSpc>
                <a:spcPct val="90000"/>
              </a:lnSpc>
            </a:pPr>
            <a:r>
              <a:rPr lang="en-US" sz="2500" b="1" dirty="0">
                <a:solidFill>
                  <a:schemeClr val="accent6"/>
                </a:solidFill>
                <a:latin typeface="Calibri" pitchFamily="-72" charset="0"/>
              </a:rPr>
              <a:t>The Leader’s Code</a:t>
            </a:r>
            <a:br>
              <a:rPr lang="en-US" sz="3200" b="1" dirty="0">
                <a:solidFill>
                  <a:schemeClr val="hlink"/>
                </a:solidFill>
                <a:latin typeface="Calibri" pitchFamily="-72" charset="0"/>
              </a:rPr>
            </a:br>
            <a:r>
              <a:rPr lang="en-US" sz="3700" b="1" i="1" dirty="0">
                <a:solidFill>
                  <a:srgbClr val="981F23"/>
                </a:solidFill>
                <a:latin typeface="Calibri" pitchFamily="-72" charset="0"/>
              </a:rPr>
              <a:t>The Green Porsche</a:t>
            </a:r>
            <a:endParaRPr lang="en-US" sz="4000" b="1" i="1" dirty="0">
              <a:solidFill>
                <a:srgbClr val="981F23"/>
              </a:solidFill>
              <a:latin typeface="Calibri" pitchFamily="-72" charset="0"/>
            </a:endParaRPr>
          </a:p>
        </p:txBody>
      </p:sp>
      <p:sp>
        <p:nvSpPr>
          <p:cNvPr id="2" name="Footer Placeholder 1">
            <a:extLst>
              <a:ext uri="{FF2B5EF4-FFF2-40B4-BE49-F238E27FC236}">
                <a16:creationId xmlns:a16="http://schemas.microsoft.com/office/drawing/2014/main" id="{32E372E2-8561-03DC-80DE-FE3AD23DFEBD}"/>
              </a:ext>
            </a:extLst>
          </p:cNvPr>
          <p:cNvSpPr>
            <a:spLocks noGrp="1"/>
          </p:cNvSpPr>
          <p:nvPr>
            <p:ph type="ftr" sz="quarter" idx="11"/>
          </p:nvPr>
        </p:nvSpPr>
        <p:spPr>
          <a:xfrm>
            <a:off x="6862814" y="6454272"/>
            <a:ext cx="2223436" cy="365125"/>
          </a:xfrm>
        </p:spPr>
        <p:txBody>
          <a:bodyPr/>
          <a:lstStyle/>
          <a:p>
            <a:r>
              <a:rPr lang="en-US" dirty="0"/>
              <a:t>© Ken Chapman and Associates, Inc.</a:t>
            </a:r>
          </a:p>
          <a:p>
            <a:r>
              <a:rPr lang="en-US" dirty="0"/>
              <a:t>Not for use outside of McWane, Inc. </a:t>
            </a:r>
          </a:p>
        </p:txBody>
      </p:sp>
      <p:pic>
        <p:nvPicPr>
          <p:cNvPr id="3" name="Picture 2">
            <a:extLst>
              <a:ext uri="{FF2B5EF4-FFF2-40B4-BE49-F238E27FC236}">
                <a16:creationId xmlns:a16="http://schemas.microsoft.com/office/drawing/2014/main" id="{DBFC8075-3A33-62BA-4CD7-8F6A30276479}"/>
              </a:ext>
            </a:extLst>
          </p:cNvPr>
          <p:cNvPicPr>
            <a:picLocks noChangeAspect="1"/>
          </p:cNvPicPr>
          <p:nvPr/>
        </p:nvPicPr>
        <p:blipFill>
          <a:blip r:embed="rId3"/>
          <a:stretch>
            <a:fillRect/>
          </a:stretch>
        </p:blipFill>
        <p:spPr>
          <a:xfrm>
            <a:off x="7724885" y="6106176"/>
            <a:ext cx="1291001" cy="438940"/>
          </a:xfrm>
          <a:prstGeom prst="rect">
            <a:avLst/>
          </a:prstGeom>
        </p:spPr>
      </p:pic>
    </p:spTree>
    <p:extLst>
      <p:ext uri="{BB962C8B-B14F-4D97-AF65-F5344CB8AC3E}">
        <p14:creationId xmlns:p14="http://schemas.microsoft.com/office/powerpoint/2010/main" val="3084099098"/>
      </p:ext>
    </p:extLst>
  </p:cSld>
  <p:clrMapOvr>
    <a:masterClrMapping/>
  </p:clrMapOvr>
  <p:transition spd="med">
    <p:circl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a:extLst>
              <a:ext uri="{FF2B5EF4-FFF2-40B4-BE49-F238E27FC236}">
                <a16:creationId xmlns:a16="http://schemas.microsoft.com/office/drawing/2014/main" id="{1DB77EB1-E5A0-4E32-ABFC-69DE87744AAD}"/>
              </a:ext>
            </a:extLst>
          </p:cNvPr>
          <p:cNvSpPr txBox="1">
            <a:spLocks noChangeArrowheads="1"/>
          </p:cNvSpPr>
          <p:nvPr/>
        </p:nvSpPr>
        <p:spPr bwMode="auto">
          <a:xfrm>
            <a:off x="384048" y="1828799"/>
            <a:ext cx="8229600" cy="4709161"/>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228600" algn="l" rtl="0" eaLnBrk="0" fontAlgn="base" hangingPunct="0">
              <a:spcBef>
                <a:spcPct val="20000"/>
              </a:spcBef>
              <a:spcAft>
                <a:spcPct val="0"/>
              </a:spcAft>
              <a:buClr>
                <a:schemeClr val="accent1"/>
              </a:buClr>
              <a:buFont typeface="Arial" pitchFamily="-72" charset="0"/>
              <a:buChar char="•"/>
              <a:defRPr sz="2400" kern="1200">
                <a:solidFill>
                  <a:schemeClr val="tx2"/>
                </a:solidFill>
                <a:latin typeface="+mn-lt"/>
                <a:ea typeface="ＭＳ Ｐゴシック" pitchFamily="-72" charset="-128"/>
                <a:cs typeface="ＭＳ Ｐゴシック" pitchFamily="-72" charset="-128"/>
              </a:defRPr>
            </a:lvl1pPr>
            <a:lvl2pPr marL="639763" indent="-228600" algn="l" rtl="0" eaLnBrk="0" fontAlgn="base" hangingPunct="0">
              <a:spcBef>
                <a:spcPct val="20000"/>
              </a:spcBef>
              <a:spcAft>
                <a:spcPct val="0"/>
              </a:spcAft>
              <a:buClr>
                <a:schemeClr val="accent2"/>
              </a:buClr>
              <a:buFont typeface="Arial" pitchFamily="-72" charset="0"/>
              <a:buChar char="•"/>
              <a:defRPr sz="2000" kern="1200">
                <a:solidFill>
                  <a:schemeClr val="tx2"/>
                </a:solidFill>
                <a:latin typeface="+mn-lt"/>
                <a:ea typeface="ＭＳ Ｐゴシック" pitchFamily="-72" charset="-128"/>
                <a:cs typeface="+mn-cs"/>
              </a:defRPr>
            </a:lvl2pPr>
            <a:lvl3pPr marL="914400" indent="-228600" algn="l" rtl="0" eaLnBrk="0" fontAlgn="base" hangingPunct="0">
              <a:spcBef>
                <a:spcPct val="20000"/>
              </a:spcBef>
              <a:spcAft>
                <a:spcPct val="0"/>
              </a:spcAft>
              <a:buClr>
                <a:srgbClr val="969696"/>
              </a:buClr>
              <a:buFont typeface="Arial" pitchFamily="-72" charset="0"/>
              <a:buChar char="•"/>
              <a:defRPr kern="1200">
                <a:solidFill>
                  <a:schemeClr val="tx2"/>
                </a:solidFill>
                <a:latin typeface="+mn-lt"/>
                <a:ea typeface="ＭＳ Ｐゴシック" pitchFamily="-72" charset="-128"/>
                <a:cs typeface="+mn-cs"/>
              </a:defRPr>
            </a:lvl3pPr>
            <a:lvl4pPr marL="1279525" indent="-228600" algn="l" rtl="0" eaLnBrk="0" fontAlgn="base" hangingPunct="0">
              <a:spcBef>
                <a:spcPct val="20000"/>
              </a:spcBef>
              <a:spcAft>
                <a:spcPct val="0"/>
              </a:spcAft>
              <a:buClr>
                <a:srgbClr val="808080"/>
              </a:buClr>
              <a:buFont typeface="Arial" pitchFamily="-72" charset="0"/>
              <a:buChar char="•"/>
              <a:defRPr sz="1600" kern="1200">
                <a:solidFill>
                  <a:schemeClr val="tx2"/>
                </a:solidFill>
                <a:latin typeface="+mn-lt"/>
                <a:ea typeface="ＭＳ Ｐゴシック" pitchFamily="-72" charset="-128"/>
                <a:cs typeface="+mn-cs"/>
              </a:defRPr>
            </a:lvl4pPr>
            <a:lvl5pPr marL="1554163" indent="-228600" algn="l" rtl="0" eaLnBrk="0" fontAlgn="base" hangingPunct="0">
              <a:spcBef>
                <a:spcPct val="20000"/>
              </a:spcBef>
              <a:spcAft>
                <a:spcPct val="0"/>
              </a:spcAft>
              <a:buClr>
                <a:srgbClr val="5F5F5F"/>
              </a:buClr>
              <a:buFont typeface="Arial" pitchFamily="-72" charset="0"/>
              <a:buChar char="•"/>
              <a:defRPr sz="1600" kern="1200">
                <a:solidFill>
                  <a:schemeClr val="tx2"/>
                </a:solidFill>
                <a:latin typeface="+mn-lt"/>
                <a:ea typeface="ＭＳ Ｐゴシック" pitchFamily="-72" charset="-128"/>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a:lstStyle>
          <a:p>
            <a:pPr marL="0" indent="0" algn="ctr" defTabSz="914400" eaLnBrk="1" hangingPunct="1">
              <a:spcBef>
                <a:spcPts val="576"/>
              </a:spcBef>
              <a:buNone/>
            </a:pPr>
            <a:r>
              <a:rPr lang="en-US" dirty="0"/>
              <a:t>Quote #4</a:t>
            </a:r>
            <a:endParaRPr lang="en-US" b="1" dirty="0">
              <a:solidFill>
                <a:schemeClr val="tx1"/>
              </a:solidFill>
            </a:endParaRPr>
          </a:p>
          <a:p>
            <a:pPr marL="0" indent="0" algn="ctr" defTabSz="914400" eaLnBrk="1" hangingPunct="1">
              <a:spcBef>
                <a:spcPts val="576"/>
              </a:spcBef>
              <a:buNone/>
            </a:pPr>
            <a:endParaRPr lang="en-US" sz="1000" b="1" dirty="0">
              <a:solidFill>
                <a:schemeClr val="tx1"/>
              </a:solidFill>
            </a:endParaRPr>
          </a:p>
          <a:p>
            <a:pPr marL="0" indent="0" algn="ctr" eaLnBrk="1" hangingPunct="1">
              <a:spcBef>
                <a:spcPts val="576"/>
              </a:spcBef>
              <a:buNone/>
            </a:pPr>
            <a:r>
              <a:rPr lang="en-US" b="1" dirty="0">
                <a:cs typeface="Calibri"/>
              </a:rPr>
              <a:t>Open listening is listening to build trust. Here we listen openly, listen to learn, suspend auto drive, and listen without judgment. What exactly does </a:t>
            </a:r>
            <a:r>
              <a:rPr lang="en-US" b="1" i="1" dirty="0">
                <a:cs typeface="Calibri"/>
              </a:rPr>
              <a:t>listen to learn </a:t>
            </a:r>
            <a:r>
              <a:rPr lang="en-US" b="1" dirty="0">
                <a:cs typeface="Calibri"/>
              </a:rPr>
              <a:t>mean? … </a:t>
            </a:r>
          </a:p>
          <a:p>
            <a:pPr marL="0" indent="0" algn="ctr" eaLnBrk="1" hangingPunct="1">
              <a:spcBef>
                <a:spcPts val="576"/>
              </a:spcBef>
              <a:buNone/>
            </a:pPr>
            <a:r>
              <a:rPr lang="en-US" b="1" dirty="0">
                <a:cs typeface="Calibri"/>
              </a:rPr>
              <a:t>Listening to learn in this context means listening for only one thing: a better understanding of where the other person is coming from.</a:t>
            </a:r>
          </a:p>
          <a:p>
            <a:pPr marL="0" indent="0" algn="ctr" eaLnBrk="1" hangingPunct="1">
              <a:spcBef>
                <a:spcPts val="576"/>
              </a:spcBef>
              <a:buNone/>
            </a:pPr>
            <a:endParaRPr lang="en-US" sz="1400" b="1" dirty="0">
              <a:solidFill>
                <a:srgbClr val="000000"/>
              </a:solidFill>
              <a:cs typeface="Calibri"/>
            </a:endParaRPr>
          </a:p>
          <a:p>
            <a:pPr marL="0" indent="0" algn="r" eaLnBrk="1" hangingPunct="1">
              <a:spcBef>
                <a:spcPts val="576"/>
              </a:spcBef>
              <a:buNone/>
            </a:pPr>
            <a:r>
              <a:rPr lang="en-US" sz="1400" dirty="0">
                <a:solidFill>
                  <a:srgbClr val="000000"/>
                </a:solidFill>
                <a:cs typeface="Calibri"/>
              </a:rPr>
              <a:t>[Chapter 9, Page 99]</a:t>
            </a:r>
            <a:endParaRPr lang="en-US" sz="1000" b="1" dirty="0">
              <a:solidFill>
                <a:schemeClr val="tx1"/>
              </a:solidFill>
            </a:endParaRPr>
          </a:p>
        </p:txBody>
      </p:sp>
      <p:sp>
        <p:nvSpPr>
          <p:cNvPr id="7" name="Rectangle 2">
            <a:extLst>
              <a:ext uri="{FF2B5EF4-FFF2-40B4-BE49-F238E27FC236}">
                <a16:creationId xmlns:a16="http://schemas.microsoft.com/office/drawing/2014/main" id="{0BEC318B-708D-4852-B90F-574E2162EA38}"/>
              </a:ext>
            </a:extLst>
          </p:cNvPr>
          <p:cNvSpPr txBox="1">
            <a:spLocks noChangeArrowheads="1"/>
          </p:cNvSpPr>
          <p:nvPr/>
        </p:nvSpPr>
        <p:spPr>
          <a:xfrm>
            <a:off x="82296" y="548640"/>
            <a:ext cx="8979408" cy="978408"/>
          </a:xfrm>
          <a:prstGeom prst="rect">
            <a:avLst/>
          </a:prstGeom>
        </p:spPr>
        <p:txBody>
          <a:bodyPr vert="horz" wrap="square" lIns="91440" tIns="45720" rIns="91440" bIns="45720" numCol="1" rtlCol="0" anchor="ctr" anchorCtr="0" compatLnSpc="1">
            <a:prstTxWarp prst="textNoShape">
              <a:avLst/>
            </a:prstTxWarp>
            <a:normAutofit fontScale="97500"/>
          </a:bodyPr>
          <a:lst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a:lstStyle>
          <a:p>
            <a:pPr defTabSz="914400" eaLnBrk="1" hangingPunct="1">
              <a:lnSpc>
                <a:spcPct val="90000"/>
              </a:lnSpc>
            </a:pPr>
            <a:r>
              <a:rPr lang="en-US" sz="2500" b="1" dirty="0">
                <a:solidFill>
                  <a:schemeClr val="accent6"/>
                </a:solidFill>
                <a:latin typeface="Calibri" pitchFamily="-72" charset="0"/>
              </a:rPr>
              <a:t>The Leader’s Code</a:t>
            </a:r>
            <a:br>
              <a:rPr lang="en-US" sz="3200" b="1" dirty="0">
                <a:solidFill>
                  <a:schemeClr val="hlink"/>
                </a:solidFill>
                <a:latin typeface="Calibri" pitchFamily="-72" charset="0"/>
              </a:rPr>
            </a:br>
            <a:r>
              <a:rPr lang="en-US" sz="3700" b="1" i="1" dirty="0">
                <a:solidFill>
                  <a:srgbClr val="981F23"/>
                </a:solidFill>
                <a:latin typeface="Calibri" pitchFamily="-72" charset="0"/>
              </a:rPr>
              <a:t>The Green Porsche</a:t>
            </a:r>
            <a:endParaRPr lang="en-US" sz="4000" b="1" i="1" dirty="0">
              <a:solidFill>
                <a:srgbClr val="981F23"/>
              </a:solidFill>
              <a:latin typeface="Calibri" pitchFamily="-72" charset="0"/>
            </a:endParaRPr>
          </a:p>
        </p:txBody>
      </p:sp>
      <p:sp>
        <p:nvSpPr>
          <p:cNvPr id="2" name="Footer Placeholder 1">
            <a:extLst>
              <a:ext uri="{FF2B5EF4-FFF2-40B4-BE49-F238E27FC236}">
                <a16:creationId xmlns:a16="http://schemas.microsoft.com/office/drawing/2014/main" id="{15571347-314B-C133-6097-86347B0737EF}"/>
              </a:ext>
            </a:extLst>
          </p:cNvPr>
          <p:cNvSpPr>
            <a:spLocks noGrp="1"/>
          </p:cNvSpPr>
          <p:nvPr>
            <p:ph type="ftr" sz="quarter" idx="11"/>
          </p:nvPr>
        </p:nvSpPr>
        <p:spPr>
          <a:xfrm>
            <a:off x="6862814" y="6454272"/>
            <a:ext cx="2223436" cy="365125"/>
          </a:xfrm>
        </p:spPr>
        <p:txBody>
          <a:bodyPr/>
          <a:lstStyle/>
          <a:p>
            <a:r>
              <a:rPr lang="en-US" dirty="0"/>
              <a:t>© Ken Chapman and Associates, Inc.</a:t>
            </a:r>
          </a:p>
          <a:p>
            <a:r>
              <a:rPr lang="en-US" dirty="0"/>
              <a:t>Not for use outside of McWane, Inc. </a:t>
            </a:r>
          </a:p>
        </p:txBody>
      </p:sp>
      <p:pic>
        <p:nvPicPr>
          <p:cNvPr id="3" name="Picture 2">
            <a:extLst>
              <a:ext uri="{FF2B5EF4-FFF2-40B4-BE49-F238E27FC236}">
                <a16:creationId xmlns:a16="http://schemas.microsoft.com/office/drawing/2014/main" id="{96748ADC-12F0-824F-E98C-8D03C4F8CF19}"/>
              </a:ext>
            </a:extLst>
          </p:cNvPr>
          <p:cNvPicPr>
            <a:picLocks noChangeAspect="1"/>
          </p:cNvPicPr>
          <p:nvPr/>
        </p:nvPicPr>
        <p:blipFill>
          <a:blip r:embed="rId3"/>
          <a:stretch>
            <a:fillRect/>
          </a:stretch>
        </p:blipFill>
        <p:spPr>
          <a:xfrm>
            <a:off x="7724885" y="6106176"/>
            <a:ext cx="1291001" cy="438940"/>
          </a:xfrm>
          <a:prstGeom prst="rect">
            <a:avLst/>
          </a:prstGeom>
        </p:spPr>
      </p:pic>
    </p:spTree>
    <p:extLst>
      <p:ext uri="{BB962C8B-B14F-4D97-AF65-F5344CB8AC3E}">
        <p14:creationId xmlns:p14="http://schemas.microsoft.com/office/powerpoint/2010/main" val="2238352038"/>
      </p:ext>
    </p:extLst>
  </p:cSld>
  <p:clrMapOvr>
    <a:masterClrMapping/>
  </p:clrMapOvr>
  <p:transition spd="med">
    <p:circl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a:extLst>
              <a:ext uri="{FF2B5EF4-FFF2-40B4-BE49-F238E27FC236}">
                <a16:creationId xmlns:a16="http://schemas.microsoft.com/office/drawing/2014/main" id="{1DB77EB1-E5A0-4E32-ABFC-69DE87744AAD}"/>
              </a:ext>
            </a:extLst>
          </p:cNvPr>
          <p:cNvSpPr txBox="1">
            <a:spLocks noChangeArrowheads="1"/>
          </p:cNvSpPr>
          <p:nvPr/>
        </p:nvSpPr>
        <p:spPr bwMode="auto">
          <a:xfrm>
            <a:off x="384048" y="1828799"/>
            <a:ext cx="8229600" cy="4709161"/>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228600" algn="l" rtl="0" eaLnBrk="0" fontAlgn="base" hangingPunct="0">
              <a:spcBef>
                <a:spcPct val="20000"/>
              </a:spcBef>
              <a:spcAft>
                <a:spcPct val="0"/>
              </a:spcAft>
              <a:buClr>
                <a:schemeClr val="accent1"/>
              </a:buClr>
              <a:buFont typeface="Arial" pitchFamily="-72" charset="0"/>
              <a:buChar char="•"/>
              <a:defRPr sz="2400" kern="1200">
                <a:solidFill>
                  <a:schemeClr val="tx2"/>
                </a:solidFill>
                <a:latin typeface="+mn-lt"/>
                <a:ea typeface="ＭＳ Ｐゴシック" pitchFamily="-72" charset="-128"/>
                <a:cs typeface="ＭＳ Ｐゴシック" pitchFamily="-72" charset="-128"/>
              </a:defRPr>
            </a:lvl1pPr>
            <a:lvl2pPr marL="639763" indent="-228600" algn="l" rtl="0" eaLnBrk="0" fontAlgn="base" hangingPunct="0">
              <a:spcBef>
                <a:spcPct val="20000"/>
              </a:spcBef>
              <a:spcAft>
                <a:spcPct val="0"/>
              </a:spcAft>
              <a:buClr>
                <a:schemeClr val="accent2"/>
              </a:buClr>
              <a:buFont typeface="Arial" pitchFamily="-72" charset="0"/>
              <a:buChar char="•"/>
              <a:defRPr sz="2000" kern="1200">
                <a:solidFill>
                  <a:schemeClr val="tx2"/>
                </a:solidFill>
                <a:latin typeface="+mn-lt"/>
                <a:ea typeface="ＭＳ Ｐゴシック" pitchFamily="-72" charset="-128"/>
                <a:cs typeface="+mn-cs"/>
              </a:defRPr>
            </a:lvl2pPr>
            <a:lvl3pPr marL="914400" indent="-228600" algn="l" rtl="0" eaLnBrk="0" fontAlgn="base" hangingPunct="0">
              <a:spcBef>
                <a:spcPct val="20000"/>
              </a:spcBef>
              <a:spcAft>
                <a:spcPct val="0"/>
              </a:spcAft>
              <a:buClr>
                <a:srgbClr val="969696"/>
              </a:buClr>
              <a:buFont typeface="Arial" pitchFamily="-72" charset="0"/>
              <a:buChar char="•"/>
              <a:defRPr kern="1200">
                <a:solidFill>
                  <a:schemeClr val="tx2"/>
                </a:solidFill>
                <a:latin typeface="+mn-lt"/>
                <a:ea typeface="ＭＳ Ｐゴシック" pitchFamily="-72" charset="-128"/>
                <a:cs typeface="+mn-cs"/>
              </a:defRPr>
            </a:lvl3pPr>
            <a:lvl4pPr marL="1279525" indent="-228600" algn="l" rtl="0" eaLnBrk="0" fontAlgn="base" hangingPunct="0">
              <a:spcBef>
                <a:spcPct val="20000"/>
              </a:spcBef>
              <a:spcAft>
                <a:spcPct val="0"/>
              </a:spcAft>
              <a:buClr>
                <a:srgbClr val="808080"/>
              </a:buClr>
              <a:buFont typeface="Arial" pitchFamily="-72" charset="0"/>
              <a:buChar char="•"/>
              <a:defRPr sz="1600" kern="1200">
                <a:solidFill>
                  <a:schemeClr val="tx2"/>
                </a:solidFill>
                <a:latin typeface="+mn-lt"/>
                <a:ea typeface="ＭＳ Ｐゴシック" pitchFamily="-72" charset="-128"/>
                <a:cs typeface="+mn-cs"/>
              </a:defRPr>
            </a:lvl4pPr>
            <a:lvl5pPr marL="1554163" indent="-228600" algn="l" rtl="0" eaLnBrk="0" fontAlgn="base" hangingPunct="0">
              <a:spcBef>
                <a:spcPct val="20000"/>
              </a:spcBef>
              <a:spcAft>
                <a:spcPct val="0"/>
              </a:spcAft>
              <a:buClr>
                <a:srgbClr val="5F5F5F"/>
              </a:buClr>
              <a:buFont typeface="Arial" pitchFamily="-72" charset="0"/>
              <a:buChar char="•"/>
              <a:defRPr sz="1600" kern="1200">
                <a:solidFill>
                  <a:schemeClr val="tx2"/>
                </a:solidFill>
                <a:latin typeface="+mn-lt"/>
                <a:ea typeface="ＭＳ Ｐゴシック" pitchFamily="-72" charset="-128"/>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a:lstStyle>
          <a:p>
            <a:pPr marL="0" indent="0" algn="ctr" defTabSz="914400" eaLnBrk="1" hangingPunct="1">
              <a:spcBef>
                <a:spcPts val="576"/>
              </a:spcBef>
              <a:buNone/>
            </a:pPr>
            <a:r>
              <a:rPr lang="en-US" dirty="0"/>
              <a:t>Quote #5</a:t>
            </a:r>
            <a:endParaRPr lang="en-US" b="1" dirty="0">
              <a:solidFill>
                <a:schemeClr val="tx1"/>
              </a:solidFill>
            </a:endParaRPr>
          </a:p>
          <a:p>
            <a:pPr marL="0" indent="0" algn="ctr" defTabSz="914400" eaLnBrk="1" hangingPunct="1">
              <a:spcBef>
                <a:spcPts val="576"/>
              </a:spcBef>
              <a:buNone/>
            </a:pPr>
            <a:endParaRPr lang="en-US" sz="1000" b="1" dirty="0">
              <a:solidFill>
                <a:schemeClr val="tx1"/>
              </a:solidFill>
            </a:endParaRPr>
          </a:p>
          <a:p>
            <a:pPr marL="0" indent="0" algn="ctr" eaLnBrk="1" hangingPunct="1">
              <a:spcBef>
                <a:spcPts val="576"/>
              </a:spcBef>
              <a:buNone/>
            </a:pPr>
            <a:r>
              <a:rPr lang="en-US" b="1" dirty="0">
                <a:cs typeface="Calibri"/>
              </a:rPr>
              <a:t>One of the biggest barriers to listening is that many of us have learned how </a:t>
            </a:r>
            <a:r>
              <a:rPr lang="en-US" b="1" i="1" dirty="0">
                <a:cs typeface="Calibri"/>
              </a:rPr>
              <a:t>not</a:t>
            </a:r>
            <a:r>
              <a:rPr lang="en-US" b="1" dirty="0">
                <a:cs typeface="Calibri"/>
              </a:rPr>
              <a:t> to listen. It is a way to survive in the noisy world around us. We select what gets our attention. We sometimes forget to tune in again, even when we should, since tuning out is a natural and comfortable habit. Listening is work, but it is worth the effort.</a:t>
            </a:r>
          </a:p>
          <a:p>
            <a:pPr marL="0" indent="0" algn="ctr" eaLnBrk="1" hangingPunct="1">
              <a:spcBef>
                <a:spcPts val="576"/>
              </a:spcBef>
              <a:buNone/>
            </a:pPr>
            <a:endParaRPr lang="en-US" sz="1400" b="1" dirty="0">
              <a:solidFill>
                <a:srgbClr val="000000"/>
              </a:solidFill>
              <a:cs typeface="Calibri"/>
            </a:endParaRPr>
          </a:p>
          <a:p>
            <a:pPr marL="0" indent="0" algn="r" eaLnBrk="1" hangingPunct="1">
              <a:spcBef>
                <a:spcPts val="576"/>
              </a:spcBef>
              <a:buNone/>
            </a:pPr>
            <a:r>
              <a:rPr lang="en-US" sz="1400" dirty="0">
                <a:solidFill>
                  <a:srgbClr val="000000"/>
                </a:solidFill>
                <a:cs typeface="Calibri"/>
              </a:rPr>
              <a:t>[Chapter 9, Page 99]</a:t>
            </a:r>
            <a:endParaRPr lang="en-US" sz="1000" b="1" dirty="0">
              <a:solidFill>
                <a:schemeClr val="tx1"/>
              </a:solidFill>
            </a:endParaRPr>
          </a:p>
        </p:txBody>
      </p:sp>
      <p:sp>
        <p:nvSpPr>
          <p:cNvPr id="7" name="Rectangle 2">
            <a:extLst>
              <a:ext uri="{FF2B5EF4-FFF2-40B4-BE49-F238E27FC236}">
                <a16:creationId xmlns:a16="http://schemas.microsoft.com/office/drawing/2014/main" id="{0BEC318B-708D-4852-B90F-574E2162EA38}"/>
              </a:ext>
            </a:extLst>
          </p:cNvPr>
          <p:cNvSpPr txBox="1">
            <a:spLocks noChangeArrowheads="1"/>
          </p:cNvSpPr>
          <p:nvPr/>
        </p:nvSpPr>
        <p:spPr>
          <a:xfrm>
            <a:off x="82296" y="548640"/>
            <a:ext cx="8979408" cy="978408"/>
          </a:xfrm>
          <a:prstGeom prst="rect">
            <a:avLst/>
          </a:prstGeom>
        </p:spPr>
        <p:txBody>
          <a:bodyPr vert="horz" wrap="square" lIns="91440" tIns="45720" rIns="91440" bIns="45720" numCol="1" rtlCol="0" anchor="ctr" anchorCtr="0" compatLnSpc="1">
            <a:prstTxWarp prst="textNoShape">
              <a:avLst/>
            </a:prstTxWarp>
            <a:normAutofit fontScale="97500"/>
          </a:bodyPr>
          <a:lst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a:lstStyle>
          <a:p>
            <a:pPr defTabSz="914400" eaLnBrk="1" hangingPunct="1">
              <a:lnSpc>
                <a:spcPct val="90000"/>
              </a:lnSpc>
            </a:pPr>
            <a:r>
              <a:rPr lang="en-US" sz="2500" b="1" dirty="0">
                <a:solidFill>
                  <a:schemeClr val="accent6"/>
                </a:solidFill>
                <a:latin typeface="Calibri" pitchFamily="-72" charset="0"/>
              </a:rPr>
              <a:t>The Leader’s Code</a:t>
            </a:r>
            <a:br>
              <a:rPr lang="en-US" sz="3200" b="1" dirty="0">
                <a:solidFill>
                  <a:schemeClr val="hlink"/>
                </a:solidFill>
                <a:latin typeface="Calibri" pitchFamily="-72" charset="0"/>
              </a:rPr>
            </a:br>
            <a:r>
              <a:rPr lang="en-US" sz="3700" b="1" i="1" dirty="0">
                <a:solidFill>
                  <a:srgbClr val="981F23"/>
                </a:solidFill>
                <a:latin typeface="Calibri" pitchFamily="-72" charset="0"/>
              </a:rPr>
              <a:t>The Green Porsche</a:t>
            </a:r>
            <a:endParaRPr lang="en-US" sz="4000" b="1" i="1" dirty="0">
              <a:solidFill>
                <a:srgbClr val="981F23"/>
              </a:solidFill>
              <a:latin typeface="Calibri" pitchFamily="-72" charset="0"/>
            </a:endParaRPr>
          </a:p>
        </p:txBody>
      </p:sp>
      <p:sp>
        <p:nvSpPr>
          <p:cNvPr id="2" name="Footer Placeholder 1">
            <a:extLst>
              <a:ext uri="{FF2B5EF4-FFF2-40B4-BE49-F238E27FC236}">
                <a16:creationId xmlns:a16="http://schemas.microsoft.com/office/drawing/2014/main" id="{913C3DAE-394D-33B7-67E9-79826420963C}"/>
              </a:ext>
            </a:extLst>
          </p:cNvPr>
          <p:cNvSpPr>
            <a:spLocks noGrp="1"/>
          </p:cNvSpPr>
          <p:nvPr>
            <p:ph type="ftr" sz="quarter" idx="11"/>
          </p:nvPr>
        </p:nvSpPr>
        <p:spPr>
          <a:xfrm>
            <a:off x="6862814" y="6454272"/>
            <a:ext cx="2223436" cy="365125"/>
          </a:xfrm>
        </p:spPr>
        <p:txBody>
          <a:bodyPr/>
          <a:lstStyle/>
          <a:p>
            <a:r>
              <a:rPr lang="en-US" dirty="0"/>
              <a:t>© Ken Chapman and Associates, Inc.</a:t>
            </a:r>
          </a:p>
          <a:p>
            <a:r>
              <a:rPr lang="en-US" dirty="0"/>
              <a:t>Not for use outside of McWane, Inc. </a:t>
            </a:r>
          </a:p>
        </p:txBody>
      </p:sp>
      <p:pic>
        <p:nvPicPr>
          <p:cNvPr id="3" name="Picture 2">
            <a:extLst>
              <a:ext uri="{FF2B5EF4-FFF2-40B4-BE49-F238E27FC236}">
                <a16:creationId xmlns:a16="http://schemas.microsoft.com/office/drawing/2014/main" id="{587F1088-7A5A-E68D-B0F0-F23051F583B6}"/>
              </a:ext>
            </a:extLst>
          </p:cNvPr>
          <p:cNvPicPr>
            <a:picLocks noChangeAspect="1"/>
          </p:cNvPicPr>
          <p:nvPr/>
        </p:nvPicPr>
        <p:blipFill>
          <a:blip r:embed="rId3"/>
          <a:stretch>
            <a:fillRect/>
          </a:stretch>
        </p:blipFill>
        <p:spPr>
          <a:xfrm>
            <a:off x="7724885" y="6106176"/>
            <a:ext cx="1291001" cy="438940"/>
          </a:xfrm>
          <a:prstGeom prst="rect">
            <a:avLst/>
          </a:prstGeom>
        </p:spPr>
      </p:pic>
    </p:spTree>
    <p:extLst>
      <p:ext uri="{BB962C8B-B14F-4D97-AF65-F5344CB8AC3E}">
        <p14:creationId xmlns:p14="http://schemas.microsoft.com/office/powerpoint/2010/main" val="2044427245"/>
      </p:ext>
    </p:extLst>
  </p:cSld>
  <p:clrMapOvr>
    <a:masterClrMapping/>
  </p:clrMapOvr>
  <p:transition spd="med">
    <p:circl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3">
            <a:extLst>
              <a:ext uri="{FF2B5EF4-FFF2-40B4-BE49-F238E27FC236}">
                <a16:creationId xmlns:a16="http://schemas.microsoft.com/office/drawing/2014/main" id="{1DB77EB1-E5A0-4E32-ABFC-69DE87744AAD}"/>
              </a:ext>
            </a:extLst>
          </p:cNvPr>
          <p:cNvSpPr txBox="1">
            <a:spLocks noChangeArrowheads="1"/>
          </p:cNvSpPr>
          <p:nvPr/>
        </p:nvSpPr>
        <p:spPr bwMode="auto">
          <a:xfrm>
            <a:off x="384048" y="1828799"/>
            <a:ext cx="8229600" cy="4709161"/>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228600" algn="l" rtl="0" eaLnBrk="0" fontAlgn="base" hangingPunct="0">
              <a:spcBef>
                <a:spcPct val="20000"/>
              </a:spcBef>
              <a:spcAft>
                <a:spcPct val="0"/>
              </a:spcAft>
              <a:buClr>
                <a:schemeClr val="accent1"/>
              </a:buClr>
              <a:buFont typeface="Arial" pitchFamily="-72" charset="0"/>
              <a:buChar char="•"/>
              <a:defRPr sz="2400" kern="1200">
                <a:solidFill>
                  <a:schemeClr val="tx2"/>
                </a:solidFill>
                <a:latin typeface="+mn-lt"/>
                <a:ea typeface="ＭＳ Ｐゴシック" pitchFamily="-72" charset="-128"/>
                <a:cs typeface="ＭＳ Ｐゴシック" pitchFamily="-72" charset="-128"/>
              </a:defRPr>
            </a:lvl1pPr>
            <a:lvl2pPr marL="639763" indent="-228600" algn="l" rtl="0" eaLnBrk="0" fontAlgn="base" hangingPunct="0">
              <a:spcBef>
                <a:spcPct val="20000"/>
              </a:spcBef>
              <a:spcAft>
                <a:spcPct val="0"/>
              </a:spcAft>
              <a:buClr>
                <a:schemeClr val="accent2"/>
              </a:buClr>
              <a:buFont typeface="Arial" pitchFamily="-72" charset="0"/>
              <a:buChar char="•"/>
              <a:defRPr sz="2000" kern="1200">
                <a:solidFill>
                  <a:schemeClr val="tx2"/>
                </a:solidFill>
                <a:latin typeface="+mn-lt"/>
                <a:ea typeface="ＭＳ Ｐゴシック" pitchFamily="-72" charset="-128"/>
                <a:cs typeface="+mn-cs"/>
              </a:defRPr>
            </a:lvl2pPr>
            <a:lvl3pPr marL="914400" indent="-228600" algn="l" rtl="0" eaLnBrk="0" fontAlgn="base" hangingPunct="0">
              <a:spcBef>
                <a:spcPct val="20000"/>
              </a:spcBef>
              <a:spcAft>
                <a:spcPct val="0"/>
              </a:spcAft>
              <a:buClr>
                <a:srgbClr val="969696"/>
              </a:buClr>
              <a:buFont typeface="Arial" pitchFamily="-72" charset="0"/>
              <a:buChar char="•"/>
              <a:defRPr kern="1200">
                <a:solidFill>
                  <a:schemeClr val="tx2"/>
                </a:solidFill>
                <a:latin typeface="+mn-lt"/>
                <a:ea typeface="ＭＳ Ｐゴシック" pitchFamily="-72" charset="-128"/>
                <a:cs typeface="+mn-cs"/>
              </a:defRPr>
            </a:lvl3pPr>
            <a:lvl4pPr marL="1279525" indent="-228600" algn="l" rtl="0" eaLnBrk="0" fontAlgn="base" hangingPunct="0">
              <a:spcBef>
                <a:spcPct val="20000"/>
              </a:spcBef>
              <a:spcAft>
                <a:spcPct val="0"/>
              </a:spcAft>
              <a:buClr>
                <a:srgbClr val="808080"/>
              </a:buClr>
              <a:buFont typeface="Arial" pitchFamily="-72" charset="0"/>
              <a:buChar char="•"/>
              <a:defRPr sz="1600" kern="1200">
                <a:solidFill>
                  <a:schemeClr val="tx2"/>
                </a:solidFill>
                <a:latin typeface="+mn-lt"/>
                <a:ea typeface="ＭＳ Ｐゴシック" pitchFamily="-72" charset="-128"/>
                <a:cs typeface="+mn-cs"/>
              </a:defRPr>
            </a:lvl4pPr>
            <a:lvl5pPr marL="1554163" indent="-228600" algn="l" rtl="0" eaLnBrk="0" fontAlgn="base" hangingPunct="0">
              <a:spcBef>
                <a:spcPct val="20000"/>
              </a:spcBef>
              <a:spcAft>
                <a:spcPct val="0"/>
              </a:spcAft>
              <a:buClr>
                <a:srgbClr val="5F5F5F"/>
              </a:buClr>
              <a:buFont typeface="Arial" pitchFamily="-72" charset="0"/>
              <a:buChar char="•"/>
              <a:defRPr sz="1600" kern="1200">
                <a:solidFill>
                  <a:schemeClr val="tx2"/>
                </a:solidFill>
                <a:latin typeface="+mn-lt"/>
                <a:ea typeface="ＭＳ Ｐゴシック" pitchFamily="-72" charset="-128"/>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a:solidFill>
                  <a:schemeClr val="tx2"/>
                </a:solidFill>
                <a:latin typeface="+mn-lt"/>
                <a:ea typeface="+mn-ea"/>
                <a:cs typeface="+mn-cs"/>
              </a:defRPr>
            </a:lvl6pPr>
            <a:lvl7pPr marL="2011680" indent="-182880" algn="l" defTabSz="914400" rtl="0" eaLnBrk="1" latinLnBrk="0" hangingPunct="1">
              <a:spcBef>
                <a:spcPct val="20000"/>
              </a:spcBef>
              <a:buClr>
                <a:schemeClr val="accent2"/>
              </a:buClr>
              <a:buFont typeface="Arial" pitchFamily="34" charset="0"/>
              <a:buChar char="•"/>
              <a:defRPr sz="1400" kern="1200">
                <a:solidFill>
                  <a:schemeClr val="tx2"/>
                </a:solidFill>
                <a:latin typeface="+mn-lt"/>
                <a:ea typeface="+mn-ea"/>
                <a:cs typeface="+mn-cs"/>
              </a:defRPr>
            </a:lvl7pPr>
            <a:lvl8pPr marL="2194560" indent="-182880" algn="l" defTabSz="914400" rtl="0" eaLnBrk="1" latinLnBrk="0" hangingPunct="1">
              <a:spcBef>
                <a:spcPct val="20000"/>
              </a:spcBef>
              <a:buClr>
                <a:schemeClr val="accent3"/>
              </a:buClr>
              <a:buFont typeface="Arial" pitchFamily="34" charset="0"/>
              <a:buChar char="•"/>
              <a:defRPr sz="1400" kern="1200">
                <a:solidFill>
                  <a:schemeClr val="tx2"/>
                </a:solidFill>
                <a:latin typeface="+mn-lt"/>
                <a:ea typeface="+mn-ea"/>
                <a:cs typeface="+mn-cs"/>
              </a:defRPr>
            </a:lvl8pPr>
            <a:lvl9pPr marL="2377440" indent="-182880" algn="l" defTabSz="914400" rtl="0" eaLnBrk="1" latinLnBrk="0" hangingPunct="1">
              <a:spcBef>
                <a:spcPct val="20000"/>
              </a:spcBef>
              <a:buClr>
                <a:schemeClr val="accent4"/>
              </a:buClr>
              <a:buFont typeface="Arial" pitchFamily="34" charset="0"/>
              <a:buChar char="•"/>
              <a:defRPr sz="1400" kern="1200">
                <a:solidFill>
                  <a:schemeClr val="tx2"/>
                </a:solidFill>
                <a:latin typeface="+mn-lt"/>
                <a:ea typeface="+mn-ea"/>
                <a:cs typeface="+mn-cs"/>
              </a:defRPr>
            </a:lvl9pPr>
          </a:lstStyle>
          <a:p>
            <a:pPr marL="0" indent="0" algn="ctr" defTabSz="914400" eaLnBrk="1" hangingPunct="1">
              <a:spcBef>
                <a:spcPts val="576"/>
              </a:spcBef>
              <a:buNone/>
            </a:pPr>
            <a:r>
              <a:rPr lang="en-US" dirty="0"/>
              <a:t>Quote #6</a:t>
            </a:r>
            <a:endParaRPr lang="en-US" b="1" dirty="0">
              <a:solidFill>
                <a:schemeClr val="tx1"/>
              </a:solidFill>
            </a:endParaRPr>
          </a:p>
          <a:p>
            <a:pPr marL="0" indent="0" algn="ctr" defTabSz="914400" eaLnBrk="1" hangingPunct="1">
              <a:spcBef>
                <a:spcPts val="576"/>
              </a:spcBef>
              <a:buNone/>
            </a:pPr>
            <a:endParaRPr lang="en-US" sz="1000" b="1" dirty="0">
              <a:solidFill>
                <a:schemeClr val="tx1"/>
              </a:solidFill>
            </a:endParaRPr>
          </a:p>
          <a:p>
            <a:pPr marL="0" indent="0" algn="ctr" eaLnBrk="1" hangingPunct="1">
              <a:spcBef>
                <a:spcPts val="576"/>
              </a:spcBef>
              <a:buNone/>
            </a:pPr>
            <a:r>
              <a:rPr lang="en-US" b="1" dirty="0">
                <a:cs typeface="Calibri"/>
              </a:rPr>
              <a:t>Summarizing is necessary in those situations where you have to understand exactly what is said. When the speaker comes to a natural pause after finishing a point, paraphrase what he or she said. Begin with a summary of the phrase such as, “This is what I heard you say,” or, “My understanding of what you said is….” Then ask the speaker if what you heard is correct. </a:t>
            </a:r>
            <a:endParaRPr lang="en-US" sz="1400" b="1" dirty="0">
              <a:solidFill>
                <a:srgbClr val="000000"/>
              </a:solidFill>
              <a:cs typeface="Calibri"/>
            </a:endParaRPr>
          </a:p>
          <a:p>
            <a:pPr marL="0" indent="0" algn="r" eaLnBrk="1" hangingPunct="1">
              <a:spcBef>
                <a:spcPts val="576"/>
              </a:spcBef>
              <a:buNone/>
            </a:pPr>
            <a:r>
              <a:rPr lang="en-US" sz="1400" dirty="0">
                <a:solidFill>
                  <a:srgbClr val="000000"/>
                </a:solidFill>
                <a:cs typeface="Calibri"/>
              </a:rPr>
              <a:t>[Chapter 9, Page 103]</a:t>
            </a:r>
            <a:endParaRPr lang="en-US" sz="1000" b="1" dirty="0">
              <a:solidFill>
                <a:schemeClr val="tx1"/>
              </a:solidFill>
            </a:endParaRPr>
          </a:p>
        </p:txBody>
      </p:sp>
      <p:sp>
        <p:nvSpPr>
          <p:cNvPr id="7" name="Rectangle 2">
            <a:extLst>
              <a:ext uri="{FF2B5EF4-FFF2-40B4-BE49-F238E27FC236}">
                <a16:creationId xmlns:a16="http://schemas.microsoft.com/office/drawing/2014/main" id="{0BEC318B-708D-4852-B90F-574E2162EA38}"/>
              </a:ext>
            </a:extLst>
          </p:cNvPr>
          <p:cNvSpPr txBox="1">
            <a:spLocks noChangeArrowheads="1"/>
          </p:cNvSpPr>
          <p:nvPr/>
        </p:nvSpPr>
        <p:spPr>
          <a:xfrm>
            <a:off x="82296" y="548640"/>
            <a:ext cx="8979408" cy="978408"/>
          </a:xfrm>
          <a:prstGeom prst="rect">
            <a:avLst/>
          </a:prstGeom>
        </p:spPr>
        <p:txBody>
          <a:bodyPr vert="horz" wrap="square" lIns="91440" tIns="45720" rIns="91440" bIns="45720" numCol="1" rtlCol="0" anchor="ctr" anchorCtr="0" compatLnSpc="1">
            <a:prstTxWarp prst="textNoShape">
              <a:avLst/>
            </a:prstTxWarp>
            <a:normAutofit fontScale="97500"/>
          </a:bodyPr>
          <a:lstStyle>
            <a:lvl1pPr algn="ctr" rtl="0" eaLnBrk="0" fontAlgn="base" hangingPunct="0">
              <a:spcBef>
                <a:spcPct val="0"/>
              </a:spcBef>
              <a:spcAft>
                <a:spcPct val="0"/>
              </a:spcAft>
              <a:defRPr sz="3500" kern="1200" cap="none">
                <a:solidFill>
                  <a:srgbClr val="A6A6A6"/>
                </a:solidFill>
                <a:latin typeface="+mj-lt"/>
                <a:ea typeface="ＭＳ Ｐゴシック" pitchFamily="-72" charset="-128"/>
                <a:cs typeface="ＭＳ Ｐゴシック" pitchFamily="-72" charset="-128"/>
              </a:defRPr>
            </a:lvl1pPr>
            <a:lvl2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2pPr>
            <a:lvl3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3pPr>
            <a:lvl4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4pPr>
            <a:lvl5pPr algn="ctr" rtl="0" eaLnBrk="0" fontAlgn="base" hangingPunct="0">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5pPr>
            <a:lvl6pPr marL="4572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6pPr>
            <a:lvl7pPr marL="9144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7pPr>
            <a:lvl8pPr marL="13716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8pPr>
            <a:lvl9pPr marL="1828800" algn="ctr" rtl="0" fontAlgn="base">
              <a:spcBef>
                <a:spcPct val="0"/>
              </a:spcBef>
              <a:spcAft>
                <a:spcPct val="0"/>
              </a:spcAft>
              <a:defRPr sz="3500">
                <a:solidFill>
                  <a:srgbClr val="A6A6A6"/>
                </a:solidFill>
                <a:latin typeface="Perpetua Titling MT" pitchFamily="-72" charset="0"/>
                <a:ea typeface="ＭＳ Ｐゴシック" pitchFamily="-72" charset="-128"/>
                <a:cs typeface="ＭＳ Ｐゴシック" pitchFamily="-72" charset="-128"/>
              </a:defRPr>
            </a:lvl9pPr>
          </a:lstStyle>
          <a:p>
            <a:pPr defTabSz="914400" eaLnBrk="1" hangingPunct="1">
              <a:lnSpc>
                <a:spcPct val="90000"/>
              </a:lnSpc>
            </a:pPr>
            <a:r>
              <a:rPr lang="en-US" sz="2500" b="1" dirty="0">
                <a:solidFill>
                  <a:schemeClr val="accent6"/>
                </a:solidFill>
                <a:latin typeface="Calibri" pitchFamily="-72" charset="0"/>
              </a:rPr>
              <a:t>The Leader’s Code</a:t>
            </a:r>
            <a:br>
              <a:rPr lang="en-US" sz="3200" b="1" dirty="0">
                <a:solidFill>
                  <a:schemeClr val="hlink"/>
                </a:solidFill>
                <a:latin typeface="Calibri" pitchFamily="-72" charset="0"/>
              </a:rPr>
            </a:br>
            <a:r>
              <a:rPr lang="en-US" sz="3700" b="1" i="1" dirty="0">
                <a:solidFill>
                  <a:srgbClr val="981F23"/>
                </a:solidFill>
                <a:latin typeface="Calibri" pitchFamily="-72" charset="0"/>
              </a:rPr>
              <a:t>The Green Porsche</a:t>
            </a:r>
            <a:endParaRPr lang="en-US" sz="4000" b="1" i="1" dirty="0">
              <a:solidFill>
                <a:srgbClr val="981F23"/>
              </a:solidFill>
              <a:latin typeface="Calibri" pitchFamily="-72" charset="0"/>
            </a:endParaRPr>
          </a:p>
        </p:txBody>
      </p:sp>
      <p:sp>
        <p:nvSpPr>
          <p:cNvPr id="2" name="Footer Placeholder 1">
            <a:extLst>
              <a:ext uri="{FF2B5EF4-FFF2-40B4-BE49-F238E27FC236}">
                <a16:creationId xmlns:a16="http://schemas.microsoft.com/office/drawing/2014/main" id="{AD94D6DD-C8A5-05B8-024C-A956BFBEE493}"/>
              </a:ext>
            </a:extLst>
          </p:cNvPr>
          <p:cNvSpPr>
            <a:spLocks noGrp="1"/>
          </p:cNvSpPr>
          <p:nvPr>
            <p:ph type="ftr" sz="quarter" idx="11"/>
          </p:nvPr>
        </p:nvSpPr>
        <p:spPr>
          <a:xfrm>
            <a:off x="6862814" y="6454272"/>
            <a:ext cx="2223436" cy="365125"/>
          </a:xfrm>
        </p:spPr>
        <p:txBody>
          <a:bodyPr/>
          <a:lstStyle/>
          <a:p>
            <a:r>
              <a:rPr lang="en-US" dirty="0"/>
              <a:t>© Ken Chapman and Associates, Inc.</a:t>
            </a:r>
          </a:p>
          <a:p>
            <a:r>
              <a:rPr lang="en-US" dirty="0"/>
              <a:t>Not for use outside of McWane, Inc. </a:t>
            </a:r>
          </a:p>
        </p:txBody>
      </p:sp>
      <p:pic>
        <p:nvPicPr>
          <p:cNvPr id="3" name="Picture 2">
            <a:extLst>
              <a:ext uri="{FF2B5EF4-FFF2-40B4-BE49-F238E27FC236}">
                <a16:creationId xmlns:a16="http://schemas.microsoft.com/office/drawing/2014/main" id="{2AC46B52-2F7D-9656-1748-7FBBC3886BB6}"/>
              </a:ext>
            </a:extLst>
          </p:cNvPr>
          <p:cNvPicPr>
            <a:picLocks noChangeAspect="1"/>
          </p:cNvPicPr>
          <p:nvPr/>
        </p:nvPicPr>
        <p:blipFill>
          <a:blip r:embed="rId3"/>
          <a:stretch>
            <a:fillRect/>
          </a:stretch>
        </p:blipFill>
        <p:spPr>
          <a:xfrm>
            <a:off x="7724885" y="6106176"/>
            <a:ext cx="1291001" cy="438940"/>
          </a:xfrm>
          <a:prstGeom prst="rect">
            <a:avLst/>
          </a:prstGeom>
        </p:spPr>
      </p:pic>
    </p:spTree>
    <p:extLst>
      <p:ext uri="{BB962C8B-B14F-4D97-AF65-F5344CB8AC3E}">
        <p14:creationId xmlns:p14="http://schemas.microsoft.com/office/powerpoint/2010/main" val="132513853"/>
      </p:ext>
    </p:extLst>
  </p:cSld>
  <p:clrMapOvr>
    <a:masterClrMapping/>
  </p:clrMapOvr>
  <p:transition spd="med">
    <p:circle/>
  </p:transition>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othecary">
  <a:themeElements>
    <a:clrScheme name="TLC Custom">
      <a:dk1>
        <a:sysClr val="windowText" lastClr="000000"/>
      </a:dk1>
      <a:lt1>
        <a:sysClr val="window" lastClr="FFFFFF"/>
      </a:lt1>
      <a:dk2>
        <a:srgbClr val="000000"/>
      </a:dk2>
      <a:lt2>
        <a:srgbClr val="F8F8F8"/>
      </a:lt2>
      <a:accent1>
        <a:srgbClr val="800000"/>
      </a:accent1>
      <a:accent2>
        <a:srgbClr val="008080"/>
      </a:accent2>
      <a:accent3>
        <a:srgbClr val="CCCCCC"/>
      </a:accent3>
      <a:accent4>
        <a:srgbClr val="808080"/>
      </a:accent4>
      <a:accent5>
        <a:srgbClr val="5F5F5F"/>
      </a:accent5>
      <a:accent6>
        <a:srgbClr val="4D4D4D"/>
      </a:accent6>
      <a:hlink>
        <a:srgbClr val="5F5F5F"/>
      </a:hlink>
      <a:folHlink>
        <a:srgbClr val="919191"/>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pothecary">
      <a:fillStyleLst>
        <a:solidFill>
          <a:schemeClr val="phClr"/>
        </a:solidFill>
        <a:gradFill rotWithShape="1">
          <a:gsLst>
            <a:gs pos="0">
              <a:schemeClr val="phClr">
                <a:tint val="1000"/>
                <a:satMod val="100000"/>
              </a:schemeClr>
            </a:gs>
            <a:gs pos="68000">
              <a:schemeClr val="phClr">
                <a:tint val="77000"/>
                <a:satMod val="100000"/>
              </a:schemeClr>
            </a:gs>
            <a:gs pos="81000">
              <a:schemeClr val="phClr">
                <a:tint val="79000"/>
                <a:satMod val="100000"/>
              </a:schemeClr>
            </a:gs>
            <a:gs pos="86000">
              <a:schemeClr val="phClr">
                <a:tint val="73000"/>
                <a:satMod val="100000"/>
              </a:schemeClr>
            </a:gs>
            <a:gs pos="100000">
              <a:schemeClr val="phClr">
                <a:tint val="35000"/>
                <a:satMod val="100000"/>
              </a:schemeClr>
            </a:gs>
          </a:gsLst>
          <a:lin ang="5400000" scaled="0"/>
        </a:gradFill>
        <a:gradFill rotWithShape="1">
          <a:gsLst>
            <a:gs pos="0">
              <a:schemeClr val="phClr">
                <a:tint val="73000"/>
                <a:shade val="100000"/>
                <a:satMod val="150000"/>
              </a:schemeClr>
            </a:gs>
            <a:gs pos="25000">
              <a:schemeClr val="phClr">
                <a:tint val="96000"/>
                <a:shade val="80000"/>
                <a:satMod val="105000"/>
              </a:schemeClr>
            </a:gs>
            <a:gs pos="38000">
              <a:schemeClr val="phClr">
                <a:tint val="96000"/>
                <a:shade val="59000"/>
                <a:satMod val="120000"/>
              </a:schemeClr>
            </a:gs>
            <a:gs pos="55000">
              <a:schemeClr val="phClr">
                <a:tint val="100000"/>
                <a:shade val="57000"/>
                <a:satMod val="120000"/>
              </a:schemeClr>
            </a:gs>
            <a:gs pos="80000">
              <a:schemeClr val="phClr">
                <a:tint val="100000"/>
                <a:shade val="56000"/>
                <a:satMod val="145000"/>
              </a:schemeClr>
            </a:gs>
            <a:gs pos="88000">
              <a:schemeClr val="phClr">
                <a:tint val="100000"/>
                <a:shade val="63000"/>
                <a:satMod val="160000"/>
              </a:schemeClr>
            </a:gs>
            <a:gs pos="100000">
              <a:schemeClr val="phClr">
                <a:tint val="99000"/>
                <a:shade val="100000"/>
                <a:satMod val="155000"/>
              </a:schemeClr>
            </a:gs>
          </a:gsLst>
          <a:lin ang="54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scene3d>
            <a:camera prst="orthographicFront">
              <a:rot lat="0" lon="0" rev="0"/>
            </a:camera>
            <a:lightRig rig="glow" dir="tl">
              <a:rot lat="0" lon="0" rev="1800000"/>
            </a:lightRig>
          </a:scene3d>
          <a:sp3d contourW="10160" prstMaterial="dkEdge">
            <a:bevelT w="0" h="0" prst="angle"/>
            <a:contourClr>
              <a:schemeClr val="phClr">
                <a:shade val="30000"/>
                <a:satMod val="150000"/>
              </a:schemeClr>
            </a:contourClr>
          </a:sp3d>
        </a:effectStyle>
        <a:effectStyle>
          <a:effectLst>
            <a:glow rad="50800">
              <a:schemeClr val="phClr">
                <a:tint val="68000"/>
                <a:shade val="93000"/>
                <a:alpha val="37000"/>
                <a:satMod val="250000"/>
              </a:schemeClr>
            </a:glow>
          </a:effectLst>
          <a:scene3d>
            <a:camera prst="orthographicFront">
              <a:rot lat="0" lon="0" rev="0"/>
            </a:camera>
            <a:lightRig rig="glow" dir="t">
              <a:rot lat="0" lon="0" rev="1800000"/>
            </a:lightRig>
          </a:scene3d>
          <a:sp3d contourW="10160" prstMaterial="dkEdge">
            <a:bevelT w="20320" h="19050" prst="angle"/>
            <a:contourClr>
              <a:schemeClr val="phClr">
                <a:shade val="30000"/>
                <a:satMod val="150000"/>
              </a:schemeClr>
            </a:contourClr>
          </a:sp3d>
        </a:effectStyle>
      </a:effectStyleLst>
      <a:bgFillStyleLst>
        <a:solidFill>
          <a:schemeClr val="phClr"/>
        </a:solidFill>
        <a:solidFill>
          <a:schemeClr val="phClr">
            <a:tint val="93000"/>
            <a:satMod val="140000"/>
          </a:schemeClr>
        </a:solidFill>
        <a:blipFill rotWithShape="1">
          <a:blip xmlns:r="http://schemas.openxmlformats.org/officeDocument/2006/relationships" r:embed="rId1">
            <a:duotone>
              <a:schemeClr val="phClr">
                <a:tint val="70000"/>
                <a:satMod val="170000"/>
              </a:schemeClr>
              <a:schemeClr val="phClr">
                <a:shade val="70000"/>
                <a:satMod val="13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Apothecary.thmx</Template>
  <TotalTime>24105</TotalTime>
  <Words>842</Words>
  <Application>Microsoft Office PowerPoint</Application>
  <PresentationFormat>Letter Paper (8.5x11 in)</PresentationFormat>
  <Paragraphs>69</Paragraphs>
  <Slides>6</Slides>
  <Notes>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Arial</vt:lpstr>
      <vt:lpstr>Calibri</vt:lpstr>
      <vt:lpstr>Perpetua Titling MT</vt:lpstr>
      <vt:lpstr>Apothecary</vt:lpstr>
      <vt:lpstr>PowerPoint Presentation</vt:lpstr>
      <vt:lpstr>PowerPoint Presentation</vt:lpstr>
      <vt:lpstr>PowerPoint Presentation</vt:lpstr>
      <vt:lpstr>PowerPoint Presentation</vt:lpstr>
      <vt:lpstr>PowerPoint Presentation</vt:lpstr>
      <vt:lpstr>PowerPoint Presentation</vt:lpstr>
    </vt:vector>
  </TitlesOfParts>
  <Company>Randall Reilly Publishing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Amy Askew</dc:creator>
  <cp:lastModifiedBy>Susanne Rives</cp:lastModifiedBy>
  <cp:revision>490</cp:revision>
  <cp:lastPrinted>2020-02-14T19:35:51Z</cp:lastPrinted>
  <dcterms:created xsi:type="dcterms:W3CDTF">2014-04-21T13:47:24Z</dcterms:created>
  <dcterms:modified xsi:type="dcterms:W3CDTF">2024-05-23T15:43:08Z</dcterms:modified>
</cp:coreProperties>
</file>