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11" r:id="rId1"/>
  </p:sldMasterIdLst>
  <p:notesMasterIdLst>
    <p:notesMasterId r:id="rId23"/>
  </p:notesMasterIdLst>
  <p:handoutMasterIdLst>
    <p:handoutMasterId r:id="rId24"/>
  </p:handoutMasterIdLst>
  <p:sldIdLst>
    <p:sldId id="890" r:id="rId2"/>
    <p:sldId id="891" r:id="rId3"/>
    <p:sldId id="1322" r:id="rId4"/>
    <p:sldId id="1323" r:id="rId5"/>
    <p:sldId id="972" r:id="rId6"/>
    <p:sldId id="1324" r:id="rId7"/>
    <p:sldId id="1325" r:id="rId8"/>
    <p:sldId id="1326" r:id="rId9"/>
    <p:sldId id="1327" r:id="rId10"/>
    <p:sldId id="1328" r:id="rId11"/>
    <p:sldId id="914" r:id="rId12"/>
    <p:sldId id="939" r:id="rId13"/>
    <p:sldId id="1330" r:id="rId14"/>
    <p:sldId id="1331" r:id="rId15"/>
    <p:sldId id="1332" r:id="rId16"/>
    <p:sldId id="1333" r:id="rId17"/>
    <p:sldId id="1334" r:id="rId18"/>
    <p:sldId id="1335" r:id="rId19"/>
    <p:sldId id="947" r:id="rId20"/>
    <p:sldId id="969" r:id="rId21"/>
    <p:sldId id="1329" r:id="rId22"/>
  </p:sldIdLst>
  <p:sldSz cx="9144000" cy="6858000" type="screen4x3"/>
  <p:notesSz cx="7086600" cy="8686800"/>
  <p:defaultTextStyle>
    <a:defPPr>
      <a:defRPr lang="en-US"/>
    </a:defPPr>
    <a:lvl1pPr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p:defaultTextStyle>
  <p:extLst>
    <p:ext uri="{EFAFB233-063F-42B5-8137-9DF3F51BA10A}">
      <p15:sldGuideLst xmlns:p15="http://schemas.microsoft.com/office/powerpoint/2012/main">
        <p15:guide id="1" orient="horz" pos="2160" userDrawn="1">
          <p15:clr>
            <a:srgbClr val="A4A3A4"/>
          </p15:clr>
        </p15:guide>
        <p15:guide id="2" pos="2880">
          <p15:clr>
            <a:srgbClr val="A4A3A4"/>
          </p15:clr>
        </p15:guide>
      </p15:sldGuideLst>
    </p:ext>
    <p:ext uri="{2D200454-40CA-4A62-9FC3-DE9A4176ACB9}">
      <p15:notesGuideLst xmlns:p15="http://schemas.microsoft.com/office/powerpoint/2012/main">
        <p15:guide id="1" orient="horz" pos="2736" userDrawn="1">
          <p15:clr>
            <a:srgbClr val="A4A3A4"/>
          </p15:clr>
        </p15:guide>
        <p15:guide id="2" pos="223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81F23"/>
    <a:srgbClr val="9C2024"/>
    <a:srgbClr val="800000"/>
    <a:srgbClr val="FEC712"/>
    <a:srgbClr val="6D6E71"/>
    <a:srgbClr val="0099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00" autoAdjust="0"/>
    <p:restoredTop sz="93792" autoAdjust="0"/>
  </p:normalViewPr>
  <p:slideViewPr>
    <p:cSldViewPr snapToGrid="0" snapToObjects="1">
      <p:cViewPr>
        <p:scale>
          <a:sx n="71" d="100"/>
          <a:sy n="71" d="100"/>
        </p:scale>
        <p:origin x="900" y="4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00" d="100"/>
        <a:sy n="100" d="100"/>
      </p:scale>
      <p:origin x="0" y="-1024"/>
    </p:cViewPr>
  </p:sorterViewPr>
  <p:notesViewPr>
    <p:cSldViewPr snapToGrid="0" snapToObjects="1" showGuides="1">
      <p:cViewPr varScale="1">
        <p:scale>
          <a:sx n="56" d="100"/>
          <a:sy n="56" d="100"/>
        </p:scale>
        <p:origin x="2480" y="28"/>
      </p:cViewPr>
      <p:guideLst>
        <p:guide orient="horz" pos="2736"/>
        <p:guide pos="223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4" y="0"/>
            <a:ext cx="3070861" cy="434340"/>
          </a:xfrm>
          <a:prstGeom prst="rect">
            <a:avLst/>
          </a:prstGeom>
        </p:spPr>
        <p:txBody>
          <a:bodyPr vert="horz" lIns="94020" tIns="47010" rIns="94020" bIns="47010" rtlCol="0"/>
          <a:lstStyle>
            <a:lvl1pPr algn="l">
              <a:defRPr sz="1200"/>
            </a:lvl1pPr>
          </a:lstStyle>
          <a:p>
            <a:endParaRPr lang="en-US"/>
          </a:p>
        </p:txBody>
      </p:sp>
      <p:sp>
        <p:nvSpPr>
          <p:cNvPr id="3" name="Date Placeholder 2"/>
          <p:cNvSpPr>
            <a:spLocks noGrp="1"/>
          </p:cNvSpPr>
          <p:nvPr>
            <p:ph type="dt" sz="quarter" idx="1"/>
          </p:nvPr>
        </p:nvSpPr>
        <p:spPr>
          <a:xfrm>
            <a:off x="4014106" y="0"/>
            <a:ext cx="3070861" cy="434340"/>
          </a:xfrm>
          <a:prstGeom prst="rect">
            <a:avLst/>
          </a:prstGeom>
        </p:spPr>
        <p:txBody>
          <a:bodyPr vert="horz" lIns="94020" tIns="47010" rIns="94020" bIns="47010" rtlCol="0"/>
          <a:lstStyle>
            <a:lvl1pPr algn="r">
              <a:defRPr sz="1200"/>
            </a:lvl1pPr>
          </a:lstStyle>
          <a:p>
            <a:fld id="{1E809FF1-4882-BA4F-88CE-CE81967FB135}" type="datetime1">
              <a:rPr lang="en-US" smtClean="0"/>
              <a:t>6/6/2024</a:t>
            </a:fld>
            <a:endParaRPr lang="en-US"/>
          </a:p>
        </p:txBody>
      </p:sp>
      <p:sp>
        <p:nvSpPr>
          <p:cNvPr id="4" name="Footer Placeholder 3"/>
          <p:cNvSpPr>
            <a:spLocks noGrp="1"/>
          </p:cNvSpPr>
          <p:nvPr>
            <p:ph type="ftr" sz="quarter" idx="2"/>
          </p:nvPr>
        </p:nvSpPr>
        <p:spPr>
          <a:xfrm>
            <a:off x="4" y="8250954"/>
            <a:ext cx="3070861" cy="434340"/>
          </a:xfrm>
          <a:prstGeom prst="rect">
            <a:avLst/>
          </a:prstGeom>
        </p:spPr>
        <p:txBody>
          <a:bodyPr vert="horz" lIns="94020" tIns="47010" rIns="94020" bIns="47010" rtlCol="0" anchor="b"/>
          <a:lstStyle>
            <a:lvl1pPr algn="l">
              <a:defRPr sz="1200"/>
            </a:lvl1pPr>
          </a:lstStyle>
          <a:p>
            <a:endParaRPr lang="en-US"/>
          </a:p>
        </p:txBody>
      </p:sp>
      <p:sp>
        <p:nvSpPr>
          <p:cNvPr id="5" name="Slide Number Placeholder 4"/>
          <p:cNvSpPr>
            <a:spLocks noGrp="1"/>
          </p:cNvSpPr>
          <p:nvPr>
            <p:ph type="sldNum" sz="quarter" idx="3"/>
          </p:nvPr>
        </p:nvSpPr>
        <p:spPr>
          <a:xfrm>
            <a:off x="4014106" y="8250954"/>
            <a:ext cx="3070861" cy="434340"/>
          </a:xfrm>
          <a:prstGeom prst="rect">
            <a:avLst/>
          </a:prstGeom>
        </p:spPr>
        <p:txBody>
          <a:bodyPr vert="horz" lIns="94020" tIns="47010" rIns="94020" bIns="47010" rtlCol="0" anchor="b"/>
          <a:lstStyle>
            <a:lvl1pPr algn="r">
              <a:defRPr sz="1200"/>
            </a:lvl1pPr>
          </a:lstStyle>
          <a:p>
            <a:fld id="{ECDDEB3D-D7F1-0B42-B5AF-69779178F85B}" type="slidenum">
              <a:rPr lang="en-US" smtClean="0"/>
              <a:t>‹#›</a:t>
            </a:fld>
            <a:endParaRPr lang="en-US"/>
          </a:p>
        </p:txBody>
      </p:sp>
    </p:spTree>
    <p:extLst>
      <p:ext uri="{BB962C8B-B14F-4D97-AF65-F5344CB8AC3E}">
        <p14:creationId xmlns:p14="http://schemas.microsoft.com/office/powerpoint/2010/main" val="210617442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22" name="Rectangle 2"/>
          <p:cNvSpPr>
            <a:spLocks noGrp="1" noChangeArrowheads="1"/>
          </p:cNvSpPr>
          <p:nvPr>
            <p:ph type="hdr" sz="quarter"/>
          </p:nvPr>
        </p:nvSpPr>
        <p:spPr bwMode="auto">
          <a:xfrm>
            <a:off x="4" y="0"/>
            <a:ext cx="3070861" cy="434340"/>
          </a:xfrm>
          <a:prstGeom prst="rect">
            <a:avLst/>
          </a:prstGeom>
          <a:noFill/>
          <a:ln w="9525">
            <a:noFill/>
            <a:miter lim="800000"/>
            <a:headEnd/>
            <a:tailEnd/>
          </a:ln>
        </p:spPr>
        <p:txBody>
          <a:bodyPr vert="horz" wrap="square" lIns="94020" tIns="47010" rIns="94020" bIns="47010" numCol="1" anchor="t" anchorCtr="0" compatLnSpc="1">
            <a:prstTxWarp prst="textNoShape">
              <a:avLst/>
            </a:prstTxWarp>
          </a:bodyPr>
          <a:lstStyle>
            <a:lvl1pPr algn="l">
              <a:defRPr sz="1200"/>
            </a:lvl1pPr>
          </a:lstStyle>
          <a:p>
            <a:pPr>
              <a:defRPr/>
            </a:pPr>
            <a:endParaRPr lang="en-US"/>
          </a:p>
        </p:txBody>
      </p:sp>
      <p:sp>
        <p:nvSpPr>
          <p:cNvPr id="81923" name="Rectangle 3"/>
          <p:cNvSpPr>
            <a:spLocks noGrp="1" noChangeArrowheads="1"/>
          </p:cNvSpPr>
          <p:nvPr>
            <p:ph type="dt" idx="1"/>
          </p:nvPr>
        </p:nvSpPr>
        <p:spPr bwMode="auto">
          <a:xfrm>
            <a:off x="4015745" y="0"/>
            <a:ext cx="3070861" cy="434340"/>
          </a:xfrm>
          <a:prstGeom prst="rect">
            <a:avLst/>
          </a:prstGeom>
          <a:noFill/>
          <a:ln w="9525">
            <a:noFill/>
            <a:miter lim="800000"/>
            <a:headEnd/>
            <a:tailEnd/>
          </a:ln>
        </p:spPr>
        <p:txBody>
          <a:bodyPr vert="horz" wrap="square" lIns="94020" tIns="47010" rIns="94020" bIns="47010" numCol="1" anchor="t" anchorCtr="0" compatLnSpc="1">
            <a:prstTxWarp prst="textNoShape">
              <a:avLst/>
            </a:prstTxWarp>
          </a:bodyPr>
          <a:lstStyle>
            <a:lvl1pPr algn="r">
              <a:defRPr sz="1200"/>
            </a:lvl1pPr>
          </a:lstStyle>
          <a:p>
            <a:pPr>
              <a:defRPr/>
            </a:pPr>
            <a:fld id="{9D3A0367-7A95-1C41-9E47-360E5FBB23EB}" type="datetime1">
              <a:rPr lang="en-US" smtClean="0"/>
              <a:t>6/6/2024</a:t>
            </a:fld>
            <a:endParaRPr lang="en-US"/>
          </a:p>
        </p:txBody>
      </p:sp>
      <p:sp>
        <p:nvSpPr>
          <p:cNvPr id="13316" name="Placeholder 4"/>
          <p:cNvSpPr>
            <a:spLocks noGrp="1" noRot="1" noChangeAspect="1" noChangeArrowheads="1" noTextEdit="1"/>
          </p:cNvSpPr>
          <p:nvPr>
            <p:ph type="sldImg" idx="2"/>
          </p:nvPr>
        </p:nvSpPr>
        <p:spPr bwMode="auto">
          <a:xfrm>
            <a:off x="1370013" y="650875"/>
            <a:ext cx="4346575" cy="3259138"/>
          </a:xfrm>
          <a:prstGeom prst="rect">
            <a:avLst/>
          </a:prstGeom>
          <a:noFill/>
          <a:ln w="9525">
            <a:solidFill>
              <a:srgbClr val="000000"/>
            </a:solidFill>
            <a:miter lim="800000"/>
            <a:headEnd/>
            <a:tailEnd/>
          </a:ln>
        </p:spPr>
      </p:sp>
      <p:sp>
        <p:nvSpPr>
          <p:cNvPr id="81925" name="Rectangle 5"/>
          <p:cNvSpPr>
            <a:spLocks noGrp="1" noChangeArrowheads="1"/>
          </p:cNvSpPr>
          <p:nvPr>
            <p:ph type="body" sz="quarter" idx="3"/>
          </p:nvPr>
        </p:nvSpPr>
        <p:spPr bwMode="auto">
          <a:xfrm>
            <a:off x="711638" y="4126230"/>
            <a:ext cx="5665732" cy="3909060"/>
          </a:xfrm>
          <a:prstGeom prst="rect">
            <a:avLst/>
          </a:prstGeom>
          <a:noFill/>
          <a:ln w="9525">
            <a:solidFill>
              <a:srgbClr val="000000"/>
            </a:solidFill>
            <a:miter lim="800000"/>
            <a:headEnd/>
            <a:tailEnd/>
          </a:ln>
        </p:spPr>
        <p:txBody>
          <a:bodyPr vert="horz" wrap="square" lIns="94020" tIns="47010" rIns="94020" bIns="4701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1926" name="Rectangle 6"/>
          <p:cNvSpPr>
            <a:spLocks noGrp="1" noChangeArrowheads="1"/>
          </p:cNvSpPr>
          <p:nvPr>
            <p:ph type="ftr" sz="quarter" idx="4"/>
          </p:nvPr>
        </p:nvSpPr>
        <p:spPr bwMode="auto">
          <a:xfrm>
            <a:off x="4" y="8252460"/>
            <a:ext cx="3070861" cy="434340"/>
          </a:xfrm>
          <a:prstGeom prst="rect">
            <a:avLst/>
          </a:prstGeom>
          <a:noFill/>
          <a:ln w="9525">
            <a:noFill/>
            <a:miter lim="800000"/>
            <a:headEnd/>
            <a:tailEnd/>
          </a:ln>
        </p:spPr>
        <p:txBody>
          <a:bodyPr vert="horz" wrap="square" lIns="94020" tIns="47010" rIns="94020" bIns="47010" numCol="1" anchor="b" anchorCtr="0" compatLnSpc="1">
            <a:prstTxWarp prst="textNoShape">
              <a:avLst/>
            </a:prstTxWarp>
          </a:bodyPr>
          <a:lstStyle>
            <a:lvl1pPr algn="l">
              <a:defRPr sz="1200"/>
            </a:lvl1pPr>
          </a:lstStyle>
          <a:p>
            <a:pPr>
              <a:defRPr/>
            </a:pPr>
            <a:endParaRPr lang="en-US"/>
          </a:p>
        </p:txBody>
      </p:sp>
      <p:sp>
        <p:nvSpPr>
          <p:cNvPr id="81927" name="Rectangle 7"/>
          <p:cNvSpPr>
            <a:spLocks noGrp="1" noChangeArrowheads="1"/>
          </p:cNvSpPr>
          <p:nvPr>
            <p:ph type="sldNum" sz="quarter" idx="5"/>
          </p:nvPr>
        </p:nvSpPr>
        <p:spPr bwMode="auto">
          <a:xfrm>
            <a:off x="4015745" y="8252460"/>
            <a:ext cx="3070861" cy="434340"/>
          </a:xfrm>
          <a:prstGeom prst="rect">
            <a:avLst/>
          </a:prstGeom>
          <a:noFill/>
          <a:ln w="9525">
            <a:noFill/>
            <a:miter lim="800000"/>
            <a:headEnd/>
            <a:tailEnd/>
          </a:ln>
        </p:spPr>
        <p:txBody>
          <a:bodyPr vert="horz" wrap="square" lIns="94020" tIns="47010" rIns="94020" bIns="47010" numCol="1" anchor="b" anchorCtr="0" compatLnSpc="1">
            <a:prstTxWarp prst="textNoShape">
              <a:avLst/>
            </a:prstTxWarp>
          </a:bodyPr>
          <a:lstStyle>
            <a:lvl1pPr algn="r">
              <a:defRPr sz="1200"/>
            </a:lvl1pPr>
          </a:lstStyle>
          <a:p>
            <a:pPr>
              <a:defRPr/>
            </a:pPr>
            <a:fld id="{E663E861-245C-4254-9C16-CA710BCFD0AC}" type="slidenum">
              <a:rPr lang="en-US"/>
              <a:pPr>
                <a:defRPr/>
              </a:pPr>
              <a:t>‹#›</a:t>
            </a:fld>
            <a:endParaRPr lang="en-US"/>
          </a:p>
        </p:txBody>
      </p:sp>
    </p:spTree>
    <p:extLst>
      <p:ext uri="{BB962C8B-B14F-4D97-AF65-F5344CB8AC3E}">
        <p14:creationId xmlns:p14="http://schemas.microsoft.com/office/powerpoint/2010/main" val="2020395711"/>
      </p:ext>
    </p:extLst>
  </p:cSld>
  <p:clrMap bg1="lt1" tx1="dk1" bg2="lt2" tx2="dk2" accent1="accent1" accent2="accent2" accent3="accent3" accent4="accent4" accent5="accent5" accent6="accent6" hlink="hlink" folHlink="folHlink"/>
  <p:hf hdr="0" ftr="0" dt="0"/>
  <p:notesStyle>
    <a:lvl1pPr algn="l" defTabSz="457200" rtl="0" eaLnBrk="0" fontAlgn="base" hangingPunct="0">
      <a:spcBef>
        <a:spcPts val="0"/>
      </a:spcBef>
      <a:spcAft>
        <a:spcPct val="0"/>
      </a:spcAft>
      <a:defRPr sz="1200" kern="1200">
        <a:solidFill>
          <a:schemeClr val="tx1"/>
        </a:solidFill>
        <a:latin typeface="Calibri" pitchFamily="-72" charset="0"/>
        <a:ea typeface="ＭＳ Ｐゴシック" pitchFamily="-72" charset="-128"/>
        <a:cs typeface="ＭＳ Ｐゴシック" pitchFamily="-72" charset="-128"/>
      </a:defRPr>
    </a:lvl1pPr>
    <a:lvl2pPr marL="457200" algn="l" defTabSz="457200" rtl="0" eaLnBrk="0" fontAlgn="base" hangingPunct="0">
      <a:spcBef>
        <a:spcPts val="0"/>
      </a:spcBef>
      <a:spcAft>
        <a:spcPct val="0"/>
      </a:spcAft>
      <a:defRPr sz="1200" kern="1200">
        <a:solidFill>
          <a:schemeClr val="tx1"/>
        </a:solidFill>
        <a:latin typeface="Calibri" pitchFamily="-72" charset="0"/>
        <a:ea typeface="ＭＳ Ｐゴシック" pitchFamily="-72" charset="-128"/>
        <a:cs typeface="+mn-cs"/>
      </a:defRPr>
    </a:lvl2pPr>
    <a:lvl3pPr marL="914400" algn="l" defTabSz="457200" rtl="0" eaLnBrk="0" fontAlgn="base" hangingPunct="0">
      <a:spcBef>
        <a:spcPts val="0"/>
      </a:spcBef>
      <a:spcAft>
        <a:spcPct val="0"/>
      </a:spcAft>
      <a:defRPr sz="1200" kern="1200">
        <a:solidFill>
          <a:schemeClr val="tx1"/>
        </a:solidFill>
        <a:latin typeface="Calibri" pitchFamily="-72" charset="0"/>
        <a:ea typeface="ＭＳ Ｐゴシック" pitchFamily="-72" charset="-128"/>
        <a:cs typeface="+mn-cs"/>
      </a:defRPr>
    </a:lvl3pPr>
    <a:lvl4pPr marL="1371600" algn="l" defTabSz="457200" rtl="0" eaLnBrk="0" fontAlgn="base" hangingPunct="0">
      <a:spcBef>
        <a:spcPts val="0"/>
      </a:spcBef>
      <a:spcAft>
        <a:spcPct val="0"/>
      </a:spcAft>
      <a:defRPr sz="1200" kern="1200">
        <a:solidFill>
          <a:schemeClr val="tx1"/>
        </a:solidFill>
        <a:latin typeface="Calibri" pitchFamily="-72" charset="0"/>
        <a:ea typeface="ＭＳ Ｐゴシック" pitchFamily="-72" charset="-128"/>
        <a:cs typeface="+mn-cs"/>
      </a:defRPr>
    </a:lvl4pPr>
    <a:lvl5pPr marL="1828800" algn="l" defTabSz="457200" rtl="0" eaLnBrk="0" fontAlgn="base" hangingPunct="0">
      <a:spcBef>
        <a:spcPts val="0"/>
      </a:spcBef>
      <a:spcAft>
        <a:spcPct val="0"/>
      </a:spcAft>
      <a:defRPr sz="1200" kern="1200">
        <a:solidFill>
          <a:schemeClr val="tx1"/>
        </a:solidFill>
        <a:latin typeface="Calibri" pitchFamily="-72" charset="0"/>
        <a:ea typeface="ＭＳ Ｐゴシック" pitchFamily="-72"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Placeholder 2"/>
          <p:cNvSpPr>
            <a:spLocks noGrp="1" noRot="1" noChangeAspect="1" noChangeArrowheads="1" noTextEdit="1"/>
          </p:cNvSpPr>
          <p:nvPr>
            <p:ph type="sldImg"/>
          </p:nvPr>
        </p:nvSpPr>
        <p:spPr>
          <a:ln/>
        </p:spPr>
      </p:sp>
      <p:sp>
        <p:nvSpPr>
          <p:cNvPr id="15362" name="Placeholder 3"/>
          <p:cNvSpPr>
            <a:spLocks noGrp="1" noChangeArrowheads="1"/>
          </p:cNvSpPr>
          <p:nvPr>
            <p:ph type="body" idx="1"/>
          </p:nvPr>
        </p:nvSpPr>
        <p:spPr>
          <a:xfrm>
            <a:off x="729130" y="4560570"/>
            <a:ext cx="5852160" cy="4320540"/>
          </a:xfrm>
          <a:noFill/>
          <a:ln>
            <a:solidFill>
              <a:schemeClr val="tx1"/>
            </a:solidFill>
          </a:ln>
        </p:spPr>
        <p:txBody>
          <a:bodyPr/>
          <a:lstStyle/>
          <a:p>
            <a:pPr eaLnBrk="1" hangingPunct="1"/>
            <a:endParaRPr lang="en-US" i="1" dirty="0"/>
          </a:p>
        </p:txBody>
      </p:sp>
      <p:sp>
        <p:nvSpPr>
          <p:cNvPr id="2" name="Slide Number Placeholder 3">
            <a:extLst>
              <a:ext uri="{FF2B5EF4-FFF2-40B4-BE49-F238E27FC236}">
                <a16:creationId xmlns:a16="http://schemas.microsoft.com/office/drawing/2014/main" id="{EF8E690B-E2D5-F7EE-041C-E3739C2AAFD9}"/>
              </a:ext>
            </a:extLst>
          </p:cNvPr>
          <p:cNvSpPr>
            <a:spLocks noGrp="1"/>
          </p:cNvSpPr>
          <p:nvPr>
            <p:ph type="sldNum" sz="quarter" idx="5"/>
          </p:nvPr>
        </p:nvSpPr>
        <p:spPr>
          <a:xfrm>
            <a:off x="4145285" y="9121140"/>
            <a:ext cx="3169921" cy="480060"/>
          </a:xfrm>
        </p:spPr>
        <p:txBody>
          <a:bodyPr/>
          <a:lstStyle/>
          <a:p>
            <a:fld id="{E663E861-245C-4254-9C16-CA710BCFD0AC}" type="slidenum">
              <a:rPr lang="en-US" smtClean="0"/>
              <a:pPr/>
              <a:t>1</a:t>
            </a:fld>
            <a:endParaRPr lang="en-US"/>
          </a:p>
        </p:txBody>
      </p:sp>
    </p:spTree>
    <p:extLst>
      <p:ext uri="{BB962C8B-B14F-4D97-AF65-F5344CB8AC3E}">
        <p14:creationId xmlns:p14="http://schemas.microsoft.com/office/powerpoint/2010/main" val="7286507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E663E861-245C-4254-9C16-CA710BCFD0AC}" type="slidenum">
              <a:rPr lang="en-US" smtClean="0"/>
              <a:pPr>
                <a:defRPr/>
              </a:pPr>
              <a:t>10</a:t>
            </a:fld>
            <a:endParaRPr lang="en-US"/>
          </a:p>
        </p:txBody>
      </p:sp>
    </p:spTree>
    <p:extLst>
      <p:ext uri="{BB962C8B-B14F-4D97-AF65-F5344CB8AC3E}">
        <p14:creationId xmlns:p14="http://schemas.microsoft.com/office/powerpoint/2010/main" val="24377338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Placeholder 2"/>
          <p:cNvSpPr>
            <a:spLocks noGrp="1" noRot="1" noChangeAspect="1" noChangeArrowheads="1" noTextEdit="1"/>
          </p:cNvSpPr>
          <p:nvPr>
            <p:ph type="sldImg"/>
          </p:nvPr>
        </p:nvSpPr>
        <p:spPr>
          <a:xfrm>
            <a:off x="1371600" y="647700"/>
            <a:ext cx="4348163" cy="3260725"/>
          </a:xfrm>
          <a:ln/>
        </p:spPr>
      </p:sp>
      <p:sp>
        <p:nvSpPr>
          <p:cNvPr id="21506" name="Placeholder 3"/>
          <p:cNvSpPr>
            <a:spLocks noGrp="1" noChangeArrowheads="1"/>
          </p:cNvSpPr>
          <p:nvPr>
            <p:ph type="body" idx="1"/>
          </p:nvPr>
        </p:nvSpPr>
        <p:spPr>
          <a:noFill/>
          <a:ln/>
        </p:spPr>
        <p:txBody>
          <a:bodyPr/>
          <a:lstStyle/>
          <a:p>
            <a:pPr marL="171107" indent="-171107" defTabSz="456286" eaLnBrk="1" hangingPunct="1">
              <a:buFont typeface="Arial" panose="020B0604020202020204" pitchFamily="34" charset="0"/>
              <a:buChar char="•"/>
              <a:defRPr/>
            </a:pPr>
            <a:r>
              <a:rPr lang="en-US" dirty="0"/>
              <a:t>“These are your session standards that you agreed upon on in our first session.”</a:t>
            </a:r>
          </a:p>
        </p:txBody>
      </p:sp>
      <p:sp>
        <p:nvSpPr>
          <p:cNvPr id="4" name="Rectangle 7">
            <a:extLst>
              <a:ext uri="{FF2B5EF4-FFF2-40B4-BE49-F238E27FC236}">
                <a16:creationId xmlns:a16="http://schemas.microsoft.com/office/drawing/2014/main" id="{9EE46700-3AF9-4ACD-88D2-CDDE8D87657D}"/>
              </a:ext>
            </a:extLst>
          </p:cNvPr>
          <p:cNvSpPr>
            <a:spLocks noGrp="1" noChangeArrowheads="1"/>
          </p:cNvSpPr>
          <p:nvPr>
            <p:ph type="sldNum" sz="quarter" idx="5"/>
          </p:nvPr>
        </p:nvSpPr>
        <p:spPr>
          <a:xfrm>
            <a:off x="4001380" y="8230134"/>
            <a:ext cx="3059878" cy="433165"/>
          </a:xfrm>
          <a:ln/>
        </p:spPr>
        <p:txBody>
          <a:bodyPr/>
          <a:lstStyle/>
          <a:p>
            <a:fld id="{45A55BED-307E-4B4C-B561-89B8DE9932C2}" type="slidenum">
              <a:rPr lang="en-US"/>
              <a:pPr/>
              <a:t>11</a:t>
            </a:fld>
            <a:endParaRPr lang="en-US" dirty="0"/>
          </a:p>
        </p:txBody>
      </p:sp>
    </p:spTree>
    <p:extLst>
      <p:ext uri="{BB962C8B-B14F-4D97-AF65-F5344CB8AC3E}">
        <p14:creationId xmlns:p14="http://schemas.microsoft.com/office/powerpoint/2010/main" val="10311057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Rot="1" noChangeAspect="1" noChangeArrowheads="1" noTextEdit="1"/>
          </p:cNvSpPr>
          <p:nvPr>
            <p:ph type="sldImg"/>
          </p:nvPr>
        </p:nvSpPr>
        <p:spPr>
          <a:xfrm>
            <a:off x="1206500" y="704850"/>
            <a:ext cx="4692650" cy="3521075"/>
          </a:xfrm>
          <a:solidFill>
            <a:srgbClr val="FFFFFF"/>
          </a:solidFill>
          <a:ln/>
        </p:spPr>
      </p:sp>
      <p:sp>
        <p:nvSpPr>
          <p:cNvPr id="30723" name="Rectangle 3"/>
          <p:cNvSpPr>
            <a:spLocks noGrp="1" noChangeArrowheads="1"/>
          </p:cNvSpPr>
          <p:nvPr>
            <p:ph type="body" idx="1"/>
          </p:nvPr>
        </p:nvSpPr>
        <p:spPr>
          <a:xfrm>
            <a:off x="713232" y="4462272"/>
            <a:ext cx="5678424" cy="4224528"/>
          </a:xfrm>
          <a:noFill/>
          <a:ln>
            <a:solidFill>
              <a:srgbClr val="000000"/>
            </a:solidFill>
          </a:ln>
        </p:spPr>
        <p:txBody>
          <a:bodyPr lIns="91525" tIns="45762" rIns="91525" bIns="45762"/>
          <a:lstStyle/>
          <a:p>
            <a:pPr defTabSz="915831" eaLnBrk="1" hangingPunct="1">
              <a:buFont typeface="Arial" panose="020B0604020202020204" pitchFamily="34" charset="0"/>
              <a:buChar char="•"/>
            </a:pPr>
            <a:endParaRPr lang="en-US" dirty="0"/>
          </a:p>
        </p:txBody>
      </p:sp>
      <p:sp>
        <p:nvSpPr>
          <p:cNvPr id="6" name="Slide Number Placeholder 3">
            <a:extLst>
              <a:ext uri="{FF2B5EF4-FFF2-40B4-BE49-F238E27FC236}">
                <a16:creationId xmlns:a16="http://schemas.microsoft.com/office/drawing/2014/main" id="{81FC40B4-05EB-46FE-AF20-2A8A2320F3FC}"/>
              </a:ext>
            </a:extLst>
          </p:cNvPr>
          <p:cNvSpPr>
            <a:spLocks noGrp="1"/>
          </p:cNvSpPr>
          <p:nvPr>
            <p:ph type="sldNum" sz="quarter" idx="5"/>
          </p:nvPr>
        </p:nvSpPr>
        <p:spPr>
          <a:xfrm>
            <a:off x="4145282" y="9121140"/>
            <a:ext cx="3169921" cy="480060"/>
          </a:xfrm>
        </p:spPr>
        <p:txBody>
          <a:bodyPr/>
          <a:lstStyle/>
          <a:p>
            <a:pPr>
              <a:defRPr/>
            </a:pPr>
            <a:fld id="{E663E861-245C-4254-9C16-CA710BCFD0AC}" type="slidenum">
              <a:rPr lang="en-US" smtClean="0"/>
              <a:pPr>
                <a:defRPr/>
              </a:pPr>
              <a:t>12</a:t>
            </a:fld>
            <a:endParaRPr lang="en-US" dirty="0"/>
          </a:p>
        </p:txBody>
      </p:sp>
    </p:spTree>
    <p:extLst>
      <p:ext uri="{BB962C8B-B14F-4D97-AF65-F5344CB8AC3E}">
        <p14:creationId xmlns:p14="http://schemas.microsoft.com/office/powerpoint/2010/main" val="18391333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7"/>
          <p:cNvSpPr txBox="1">
            <a:spLocks noGrp="1" noChangeArrowheads="1"/>
          </p:cNvSpPr>
          <p:nvPr/>
        </p:nvSpPr>
        <p:spPr bwMode="auto">
          <a:xfrm>
            <a:off x="4021191" y="8905919"/>
            <a:ext cx="3067050" cy="468312"/>
          </a:xfrm>
          <a:prstGeom prst="rect">
            <a:avLst/>
          </a:prstGeom>
          <a:noFill/>
          <a:ln w="9525">
            <a:noFill/>
            <a:miter lim="800000"/>
            <a:headEnd/>
            <a:tailEnd/>
          </a:ln>
        </p:spPr>
        <p:txBody>
          <a:bodyPr lIns="98085" tIns="49042" rIns="98085" bIns="49042" anchor="b">
            <a:prstTxWarp prst="textNoShape">
              <a:avLst/>
            </a:prstTxWarp>
          </a:bodyPr>
          <a:lstStyle/>
          <a:p>
            <a:pPr algn="r" defTabSz="953794"/>
            <a:fld id="{1AFC7A35-2655-41EF-AE52-7763846EB92B}" type="slidenum">
              <a:rPr lang="en-US" sz="1300"/>
              <a:pPr algn="r" defTabSz="953794"/>
              <a:t>13</a:t>
            </a:fld>
            <a:endParaRPr lang="en-US" sz="1300"/>
          </a:p>
        </p:txBody>
      </p:sp>
      <p:sp>
        <p:nvSpPr>
          <p:cNvPr id="32770" name="Rectangle 2"/>
          <p:cNvSpPr>
            <a:spLocks noGrp="1" noRot="1" noChangeAspect="1" noChangeArrowheads="1" noTextEdit="1"/>
          </p:cNvSpPr>
          <p:nvPr>
            <p:ph type="sldImg"/>
          </p:nvPr>
        </p:nvSpPr>
        <p:spPr>
          <a:xfrm>
            <a:off x="1203325" y="703263"/>
            <a:ext cx="4695825" cy="3522662"/>
          </a:xfrm>
          <a:solidFill>
            <a:srgbClr val="FFFFFF"/>
          </a:solidFill>
          <a:ln/>
        </p:spPr>
      </p:sp>
      <p:sp>
        <p:nvSpPr>
          <p:cNvPr id="32771" name="Rectangle 3"/>
          <p:cNvSpPr>
            <a:spLocks noGrp="1" noChangeArrowheads="1"/>
          </p:cNvSpPr>
          <p:nvPr>
            <p:ph type="body" idx="1"/>
          </p:nvPr>
        </p:nvSpPr>
        <p:spPr>
          <a:xfrm>
            <a:off x="713233" y="4462278"/>
            <a:ext cx="5678424" cy="4224529"/>
          </a:xfrm>
          <a:noFill/>
          <a:ln>
            <a:solidFill>
              <a:srgbClr val="000000"/>
            </a:solidFill>
          </a:ln>
        </p:spPr>
        <p:txBody>
          <a:bodyPr lIns="98085" tIns="49042" rIns="98085" bIns="49042"/>
          <a:lstStyle/>
          <a:p>
            <a:pPr defTabSz="978633" eaLnBrk="1" hangingPunct="1">
              <a:defRPr/>
            </a:pPr>
            <a:endParaRPr lang="en-US" dirty="0"/>
          </a:p>
        </p:txBody>
      </p:sp>
    </p:spTree>
    <p:extLst>
      <p:ext uri="{BB962C8B-B14F-4D97-AF65-F5344CB8AC3E}">
        <p14:creationId xmlns:p14="http://schemas.microsoft.com/office/powerpoint/2010/main" val="20705847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7"/>
          <p:cNvSpPr txBox="1">
            <a:spLocks noGrp="1" noChangeArrowheads="1"/>
          </p:cNvSpPr>
          <p:nvPr/>
        </p:nvSpPr>
        <p:spPr bwMode="auto">
          <a:xfrm>
            <a:off x="4008444" y="8893187"/>
            <a:ext cx="3067050" cy="468312"/>
          </a:xfrm>
          <a:prstGeom prst="rect">
            <a:avLst/>
          </a:prstGeom>
          <a:noFill/>
          <a:ln w="9525">
            <a:noFill/>
            <a:miter lim="800000"/>
            <a:headEnd/>
            <a:tailEnd/>
          </a:ln>
        </p:spPr>
        <p:txBody>
          <a:bodyPr lIns="98085" tIns="49042" rIns="98085" bIns="49042" anchor="b">
            <a:prstTxWarp prst="textNoShape">
              <a:avLst/>
            </a:prstTxWarp>
          </a:bodyPr>
          <a:lstStyle/>
          <a:p>
            <a:pPr algn="r" defTabSz="953794"/>
            <a:fld id="{1AFC7A35-2655-41EF-AE52-7763846EB92B}" type="slidenum">
              <a:rPr lang="en-US" sz="1300"/>
              <a:pPr algn="r" defTabSz="953794"/>
              <a:t>14</a:t>
            </a:fld>
            <a:endParaRPr lang="en-US" sz="1300"/>
          </a:p>
        </p:txBody>
      </p:sp>
      <p:sp>
        <p:nvSpPr>
          <p:cNvPr id="32770" name="Rectangle 2"/>
          <p:cNvSpPr>
            <a:spLocks noGrp="1" noRot="1" noChangeAspect="1" noChangeArrowheads="1" noTextEdit="1"/>
          </p:cNvSpPr>
          <p:nvPr>
            <p:ph type="sldImg"/>
          </p:nvPr>
        </p:nvSpPr>
        <p:spPr>
          <a:xfrm>
            <a:off x="1203325" y="703263"/>
            <a:ext cx="4695825" cy="3522662"/>
          </a:xfrm>
          <a:solidFill>
            <a:srgbClr val="FFFFFF"/>
          </a:solidFill>
          <a:ln/>
        </p:spPr>
      </p:sp>
      <p:sp>
        <p:nvSpPr>
          <p:cNvPr id="32771" name="Rectangle 3"/>
          <p:cNvSpPr>
            <a:spLocks noGrp="1" noChangeArrowheads="1"/>
          </p:cNvSpPr>
          <p:nvPr>
            <p:ph type="body" idx="1"/>
          </p:nvPr>
        </p:nvSpPr>
        <p:spPr>
          <a:xfrm>
            <a:off x="713233" y="4462278"/>
            <a:ext cx="5678424" cy="4224529"/>
          </a:xfrm>
          <a:noFill/>
          <a:ln>
            <a:solidFill>
              <a:srgbClr val="000000"/>
            </a:solidFill>
          </a:ln>
        </p:spPr>
        <p:txBody>
          <a:bodyPr lIns="98085" tIns="49042" rIns="98085" bIns="49042"/>
          <a:lstStyle/>
          <a:p>
            <a:pPr defTabSz="978633" eaLnBrk="1" hangingPunct="1">
              <a:defRPr/>
            </a:pPr>
            <a:endParaRPr lang="en-US" dirty="0"/>
          </a:p>
        </p:txBody>
      </p:sp>
    </p:spTree>
    <p:extLst>
      <p:ext uri="{BB962C8B-B14F-4D97-AF65-F5344CB8AC3E}">
        <p14:creationId xmlns:p14="http://schemas.microsoft.com/office/powerpoint/2010/main" val="15409645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7"/>
          <p:cNvSpPr txBox="1">
            <a:spLocks noGrp="1" noChangeArrowheads="1"/>
          </p:cNvSpPr>
          <p:nvPr/>
        </p:nvSpPr>
        <p:spPr bwMode="auto">
          <a:xfrm>
            <a:off x="4008444" y="8893187"/>
            <a:ext cx="3067050" cy="468312"/>
          </a:xfrm>
          <a:prstGeom prst="rect">
            <a:avLst/>
          </a:prstGeom>
          <a:noFill/>
          <a:ln w="9525">
            <a:noFill/>
            <a:miter lim="800000"/>
            <a:headEnd/>
            <a:tailEnd/>
          </a:ln>
        </p:spPr>
        <p:txBody>
          <a:bodyPr lIns="98085" tIns="49042" rIns="98085" bIns="49042" anchor="b">
            <a:prstTxWarp prst="textNoShape">
              <a:avLst/>
            </a:prstTxWarp>
          </a:bodyPr>
          <a:lstStyle/>
          <a:p>
            <a:pPr algn="r" defTabSz="953794"/>
            <a:fld id="{1AFC7A35-2655-41EF-AE52-7763846EB92B}" type="slidenum">
              <a:rPr lang="en-US" sz="1300"/>
              <a:pPr algn="r" defTabSz="953794"/>
              <a:t>15</a:t>
            </a:fld>
            <a:endParaRPr lang="en-US" sz="1300"/>
          </a:p>
        </p:txBody>
      </p:sp>
      <p:sp>
        <p:nvSpPr>
          <p:cNvPr id="32770" name="Rectangle 2"/>
          <p:cNvSpPr>
            <a:spLocks noGrp="1" noRot="1" noChangeAspect="1" noChangeArrowheads="1" noTextEdit="1"/>
          </p:cNvSpPr>
          <p:nvPr>
            <p:ph type="sldImg"/>
          </p:nvPr>
        </p:nvSpPr>
        <p:spPr>
          <a:xfrm>
            <a:off x="1203325" y="703263"/>
            <a:ext cx="4695825" cy="3522662"/>
          </a:xfrm>
          <a:solidFill>
            <a:srgbClr val="FFFFFF"/>
          </a:solidFill>
          <a:ln/>
        </p:spPr>
      </p:sp>
      <p:sp>
        <p:nvSpPr>
          <p:cNvPr id="32771" name="Rectangle 3"/>
          <p:cNvSpPr>
            <a:spLocks noGrp="1" noChangeArrowheads="1"/>
          </p:cNvSpPr>
          <p:nvPr>
            <p:ph type="body" idx="1"/>
          </p:nvPr>
        </p:nvSpPr>
        <p:spPr>
          <a:xfrm>
            <a:off x="713233" y="4462278"/>
            <a:ext cx="5678424" cy="4224529"/>
          </a:xfrm>
          <a:noFill/>
          <a:ln>
            <a:solidFill>
              <a:srgbClr val="000000"/>
            </a:solidFill>
          </a:ln>
        </p:spPr>
        <p:txBody>
          <a:bodyPr lIns="98085" tIns="49042" rIns="98085" bIns="49042"/>
          <a:lstStyle/>
          <a:p>
            <a:pPr defTabSz="978633" eaLnBrk="1" hangingPunct="1">
              <a:defRPr/>
            </a:pPr>
            <a:endParaRPr lang="en-US" dirty="0"/>
          </a:p>
        </p:txBody>
      </p:sp>
    </p:spTree>
    <p:extLst>
      <p:ext uri="{BB962C8B-B14F-4D97-AF65-F5344CB8AC3E}">
        <p14:creationId xmlns:p14="http://schemas.microsoft.com/office/powerpoint/2010/main" val="12863144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7"/>
          <p:cNvSpPr txBox="1">
            <a:spLocks noGrp="1" noChangeArrowheads="1"/>
          </p:cNvSpPr>
          <p:nvPr/>
        </p:nvSpPr>
        <p:spPr bwMode="auto">
          <a:xfrm>
            <a:off x="4008444" y="8893187"/>
            <a:ext cx="3067050" cy="468312"/>
          </a:xfrm>
          <a:prstGeom prst="rect">
            <a:avLst/>
          </a:prstGeom>
          <a:noFill/>
          <a:ln w="9525">
            <a:noFill/>
            <a:miter lim="800000"/>
            <a:headEnd/>
            <a:tailEnd/>
          </a:ln>
        </p:spPr>
        <p:txBody>
          <a:bodyPr lIns="98085" tIns="49042" rIns="98085" bIns="49042" anchor="b">
            <a:prstTxWarp prst="textNoShape">
              <a:avLst/>
            </a:prstTxWarp>
          </a:bodyPr>
          <a:lstStyle/>
          <a:p>
            <a:pPr algn="r" defTabSz="953794"/>
            <a:fld id="{1AFC7A35-2655-41EF-AE52-7763846EB92B}" type="slidenum">
              <a:rPr lang="en-US" sz="1300"/>
              <a:pPr algn="r" defTabSz="953794"/>
              <a:t>16</a:t>
            </a:fld>
            <a:endParaRPr lang="en-US" sz="1300"/>
          </a:p>
        </p:txBody>
      </p:sp>
      <p:sp>
        <p:nvSpPr>
          <p:cNvPr id="32770" name="Rectangle 2"/>
          <p:cNvSpPr>
            <a:spLocks noGrp="1" noRot="1" noChangeAspect="1" noChangeArrowheads="1" noTextEdit="1"/>
          </p:cNvSpPr>
          <p:nvPr>
            <p:ph type="sldImg"/>
          </p:nvPr>
        </p:nvSpPr>
        <p:spPr>
          <a:xfrm>
            <a:off x="1198563" y="703263"/>
            <a:ext cx="4678362" cy="3509962"/>
          </a:xfrm>
          <a:solidFill>
            <a:srgbClr val="FFFFFF"/>
          </a:solidFill>
          <a:ln/>
        </p:spPr>
      </p:sp>
      <p:sp>
        <p:nvSpPr>
          <p:cNvPr id="32771" name="Rectangle 3"/>
          <p:cNvSpPr>
            <a:spLocks noGrp="1" noChangeArrowheads="1"/>
          </p:cNvSpPr>
          <p:nvPr>
            <p:ph type="body" idx="1"/>
          </p:nvPr>
        </p:nvSpPr>
        <p:spPr>
          <a:xfrm>
            <a:off x="708030" y="4448184"/>
            <a:ext cx="5661025" cy="4213225"/>
          </a:xfrm>
          <a:noFill/>
          <a:ln>
            <a:solidFill>
              <a:srgbClr val="000000"/>
            </a:solidFill>
          </a:ln>
        </p:spPr>
        <p:txBody>
          <a:bodyPr lIns="98085" tIns="49042" rIns="98085" bIns="49042"/>
          <a:lstStyle/>
          <a:p>
            <a:pPr marL="0" marR="0" indent="0" algn="l">
              <a:lnSpc>
                <a:spcPct val="119000"/>
              </a:lnSpc>
              <a:spcBef>
                <a:spcPts val="0"/>
              </a:spcBef>
              <a:spcAft>
                <a:spcPts val="600"/>
              </a:spcAft>
            </a:pPr>
            <a:endParaRPr lang="en-US" dirty="0"/>
          </a:p>
        </p:txBody>
      </p:sp>
    </p:spTree>
    <p:extLst>
      <p:ext uri="{BB962C8B-B14F-4D97-AF65-F5344CB8AC3E}">
        <p14:creationId xmlns:p14="http://schemas.microsoft.com/office/powerpoint/2010/main" val="23291189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7"/>
          <p:cNvSpPr txBox="1">
            <a:spLocks noGrp="1" noChangeArrowheads="1"/>
          </p:cNvSpPr>
          <p:nvPr/>
        </p:nvSpPr>
        <p:spPr bwMode="auto">
          <a:xfrm>
            <a:off x="4008444" y="8893187"/>
            <a:ext cx="3067050" cy="468312"/>
          </a:xfrm>
          <a:prstGeom prst="rect">
            <a:avLst/>
          </a:prstGeom>
          <a:noFill/>
          <a:ln w="9525">
            <a:noFill/>
            <a:miter lim="800000"/>
            <a:headEnd/>
            <a:tailEnd/>
          </a:ln>
        </p:spPr>
        <p:txBody>
          <a:bodyPr lIns="98085" tIns="49042" rIns="98085" bIns="49042" anchor="b">
            <a:prstTxWarp prst="textNoShape">
              <a:avLst/>
            </a:prstTxWarp>
          </a:bodyPr>
          <a:lstStyle/>
          <a:p>
            <a:pPr algn="r" defTabSz="953794"/>
            <a:fld id="{1AFC7A35-2655-41EF-AE52-7763846EB92B}" type="slidenum">
              <a:rPr lang="en-US" sz="1300"/>
              <a:pPr algn="r" defTabSz="953794"/>
              <a:t>17</a:t>
            </a:fld>
            <a:endParaRPr lang="en-US" sz="1300"/>
          </a:p>
        </p:txBody>
      </p:sp>
      <p:sp>
        <p:nvSpPr>
          <p:cNvPr id="32770" name="Rectangle 2"/>
          <p:cNvSpPr>
            <a:spLocks noGrp="1" noRot="1" noChangeAspect="1" noChangeArrowheads="1" noTextEdit="1"/>
          </p:cNvSpPr>
          <p:nvPr>
            <p:ph type="sldImg"/>
          </p:nvPr>
        </p:nvSpPr>
        <p:spPr>
          <a:xfrm>
            <a:off x="1203325" y="703263"/>
            <a:ext cx="4695825" cy="3522662"/>
          </a:xfrm>
          <a:solidFill>
            <a:srgbClr val="FFFFFF"/>
          </a:solidFill>
          <a:ln/>
        </p:spPr>
      </p:sp>
      <p:sp>
        <p:nvSpPr>
          <p:cNvPr id="4" name="Notes Placeholder 3">
            <a:extLst>
              <a:ext uri="{FF2B5EF4-FFF2-40B4-BE49-F238E27FC236}">
                <a16:creationId xmlns:a16="http://schemas.microsoft.com/office/drawing/2014/main" id="{5084D6DE-318B-96FE-DE8E-9B9350BD064E}"/>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40790641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7"/>
          <p:cNvSpPr txBox="1">
            <a:spLocks noGrp="1" noChangeArrowheads="1"/>
          </p:cNvSpPr>
          <p:nvPr/>
        </p:nvSpPr>
        <p:spPr bwMode="auto">
          <a:xfrm>
            <a:off x="4008444" y="8893187"/>
            <a:ext cx="3067050" cy="468312"/>
          </a:xfrm>
          <a:prstGeom prst="rect">
            <a:avLst/>
          </a:prstGeom>
          <a:noFill/>
          <a:ln w="9525">
            <a:noFill/>
            <a:miter lim="800000"/>
            <a:headEnd/>
            <a:tailEnd/>
          </a:ln>
        </p:spPr>
        <p:txBody>
          <a:bodyPr lIns="98085" tIns="49042" rIns="98085" bIns="49042" anchor="b">
            <a:prstTxWarp prst="textNoShape">
              <a:avLst/>
            </a:prstTxWarp>
          </a:bodyPr>
          <a:lstStyle/>
          <a:p>
            <a:pPr algn="r" defTabSz="953794"/>
            <a:fld id="{1AFC7A35-2655-41EF-AE52-7763846EB92B}" type="slidenum">
              <a:rPr lang="en-US" sz="1300"/>
              <a:pPr algn="r" defTabSz="953794"/>
              <a:t>18</a:t>
            </a:fld>
            <a:endParaRPr lang="en-US" sz="1300"/>
          </a:p>
        </p:txBody>
      </p:sp>
      <p:sp>
        <p:nvSpPr>
          <p:cNvPr id="32770" name="Rectangle 2"/>
          <p:cNvSpPr>
            <a:spLocks noGrp="1" noRot="1" noChangeAspect="1" noChangeArrowheads="1" noTextEdit="1"/>
          </p:cNvSpPr>
          <p:nvPr>
            <p:ph type="sldImg"/>
          </p:nvPr>
        </p:nvSpPr>
        <p:spPr>
          <a:xfrm>
            <a:off x="1203325" y="703263"/>
            <a:ext cx="4695825" cy="3522662"/>
          </a:xfrm>
          <a:solidFill>
            <a:srgbClr val="FFFFFF"/>
          </a:solidFill>
          <a:ln/>
        </p:spPr>
      </p:sp>
      <p:sp>
        <p:nvSpPr>
          <p:cNvPr id="4" name="Notes Placeholder 3">
            <a:extLst>
              <a:ext uri="{FF2B5EF4-FFF2-40B4-BE49-F238E27FC236}">
                <a16:creationId xmlns:a16="http://schemas.microsoft.com/office/drawing/2014/main" id="{5A6489B0-B910-B255-124B-5748975B3EB0}"/>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27871554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Placeholder 2"/>
          <p:cNvSpPr>
            <a:spLocks noGrp="1" noRot="1" noChangeAspect="1" noChangeArrowheads="1" noTextEdit="1"/>
          </p:cNvSpPr>
          <p:nvPr>
            <p:ph type="sldImg"/>
          </p:nvPr>
        </p:nvSpPr>
        <p:spPr>
          <a:ln/>
        </p:spPr>
      </p:sp>
      <p:sp>
        <p:nvSpPr>
          <p:cNvPr id="5" name="Slide Number Placeholder 3">
            <a:extLst>
              <a:ext uri="{FF2B5EF4-FFF2-40B4-BE49-F238E27FC236}">
                <a16:creationId xmlns:a16="http://schemas.microsoft.com/office/drawing/2014/main" id="{B22A50A9-4E37-472A-89C5-9B9533AB1DC4}"/>
              </a:ext>
            </a:extLst>
          </p:cNvPr>
          <p:cNvSpPr txBox="1">
            <a:spLocks/>
          </p:cNvSpPr>
          <p:nvPr/>
        </p:nvSpPr>
        <p:spPr bwMode="auto">
          <a:xfrm>
            <a:off x="3910967" y="8218170"/>
            <a:ext cx="3070861" cy="468630"/>
          </a:xfrm>
          <a:prstGeom prst="rect">
            <a:avLst/>
          </a:prstGeom>
          <a:noFill/>
          <a:ln w="9525">
            <a:noFill/>
            <a:miter lim="800000"/>
            <a:headEnd/>
            <a:tailEnd/>
          </a:ln>
        </p:spPr>
        <p:txBody>
          <a:bodyPr vert="horz" wrap="square" lIns="94020" tIns="47010" rIns="94020" bIns="47010" numCol="1" anchor="b" anchorCtr="0" compatLnSpc="1">
            <a:prstTxWarp prst="textNoShape">
              <a:avLst/>
            </a:prstTxWarp>
          </a:bodyPr>
          <a:lstStyle>
            <a:defPPr>
              <a:defRPr lang="en-US"/>
            </a:defPPr>
            <a:lvl1pPr algn="r" defTabSz="457200" rtl="0" fontAlgn="base">
              <a:spcBef>
                <a:spcPct val="0"/>
              </a:spcBef>
              <a:spcAft>
                <a:spcPct val="0"/>
              </a:spcAft>
              <a:defRPr sz="1200" kern="1200">
                <a:solidFill>
                  <a:schemeClr val="tx1"/>
                </a:solidFill>
                <a:latin typeface="Arial" pitchFamily="-72" charset="0"/>
                <a:ea typeface="ＭＳ Ｐゴシック" pitchFamily="-72" charset="-128"/>
                <a:cs typeface="ＭＳ Ｐゴシック" pitchFamily="-72" charset="-128"/>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a:lstStyle>
          <a:p>
            <a:fld id="{56E01B8A-B543-437B-B6AD-A24FFAA1787C}" type="slidenum">
              <a:rPr lang="en-US" smtClean="0"/>
              <a:pPr/>
              <a:t>19</a:t>
            </a:fld>
            <a:endParaRPr lang="en-US" dirty="0"/>
          </a:p>
        </p:txBody>
      </p:sp>
      <p:sp>
        <p:nvSpPr>
          <p:cNvPr id="3" name="Notes Placeholder 2">
            <a:extLst>
              <a:ext uri="{FF2B5EF4-FFF2-40B4-BE49-F238E27FC236}">
                <a16:creationId xmlns:a16="http://schemas.microsoft.com/office/drawing/2014/main" id="{D0825EC8-EBB0-0B14-6A78-A5A1E2787CD3}"/>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4003502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Placeholder 2"/>
          <p:cNvSpPr>
            <a:spLocks noGrp="1" noRot="1" noChangeAspect="1" noChangeArrowheads="1" noTextEdit="1"/>
          </p:cNvSpPr>
          <p:nvPr>
            <p:ph type="sldImg"/>
          </p:nvPr>
        </p:nvSpPr>
        <p:spPr>
          <a:ln/>
        </p:spPr>
      </p:sp>
      <p:sp>
        <p:nvSpPr>
          <p:cNvPr id="19458" name="Placeholder 3"/>
          <p:cNvSpPr>
            <a:spLocks noGrp="1" noChangeArrowheads="1"/>
          </p:cNvSpPr>
          <p:nvPr>
            <p:ph type="body" idx="1"/>
          </p:nvPr>
        </p:nvSpPr>
        <p:spPr>
          <a:xfrm>
            <a:off x="738700" y="4560570"/>
            <a:ext cx="5852160" cy="4320540"/>
          </a:xfrm>
          <a:noFill/>
          <a:ln>
            <a:solidFill>
              <a:schemeClr val="tx1"/>
            </a:solidFill>
          </a:ln>
        </p:spPr>
        <p:txBody>
          <a:bodyPr/>
          <a:lstStyle/>
          <a:p>
            <a:pPr eaLnBrk="1" hangingPunct="1"/>
            <a:endParaRPr lang="en-US" dirty="0"/>
          </a:p>
        </p:txBody>
      </p:sp>
      <p:sp>
        <p:nvSpPr>
          <p:cNvPr id="2" name="Slide Number Placeholder 3">
            <a:extLst>
              <a:ext uri="{FF2B5EF4-FFF2-40B4-BE49-F238E27FC236}">
                <a16:creationId xmlns:a16="http://schemas.microsoft.com/office/drawing/2014/main" id="{98BD38C6-FA08-34EE-C89C-A46D40F9E0B4}"/>
              </a:ext>
            </a:extLst>
          </p:cNvPr>
          <p:cNvSpPr>
            <a:spLocks noGrp="1"/>
          </p:cNvSpPr>
          <p:nvPr>
            <p:ph type="sldNum" sz="quarter" idx="5"/>
          </p:nvPr>
        </p:nvSpPr>
        <p:spPr>
          <a:xfrm>
            <a:off x="4145285" y="9121140"/>
            <a:ext cx="3169921" cy="480060"/>
          </a:xfrm>
        </p:spPr>
        <p:txBody>
          <a:bodyPr/>
          <a:lstStyle/>
          <a:p>
            <a:fld id="{E663E861-245C-4254-9C16-CA710BCFD0AC}" type="slidenum">
              <a:rPr lang="en-US" smtClean="0"/>
              <a:pPr/>
              <a:t>2</a:t>
            </a:fld>
            <a:endParaRPr lang="en-US"/>
          </a:p>
        </p:txBody>
      </p:sp>
    </p:spTree>
    <p:extLst>
      <p:ext uri="{BB962C8B-B14F-4D97-AF65-F5344CB8AC3E}">
        <p14:creationId xmlns:p14="http://schemas.microsoft.com/office/powerpoint/2010/main" val="12538735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Slide Image Placeholder 1"/>
          <p:cNvSpPr>
            <a:spLocks noGrp="1" noRot="1" noChangeAspect="1"/>
          </p:cNvSpPr>
          <p:nvPr>
            <p:ph type="sldImg"/>
          </p:nvPr>
        </p:nvSpPr>
        <p:spPr>
          <a:xfrm>
            <a:off x="1206500" y="714375"/>
            <a:ext cx="4759325" cy="3570288"/>
          </a:xfrm>
          <a:solidFill>
            <a:srgbClr val="FFFFFF"/>
          </a:solidFill>
          <a:ln/>
        </p:spPr>
      </p:sp>
      <p:sp>
        <p:nvSpPr>
          <p:cNvPr id="97283" name="Slide Number Placeholder 3"/>
          <p:cNvSpPr txBox="1">
            <a:spLocks noGrp="1"/>
          </p:cNvSpPr>
          <p:nvPr/>
        </p:nvSpPr>
        <p:spPr bwMode="auto">
          <a:xfrm>
            <a:off x="4010346" y="8157801"/>
            <a:ext cx="2976864" cy="369973"/>
          </a:xfrm>
          <a:prstGeom prst="rect">
            <a:avLst/>
          </a:prstGeom>
          <a:noFill/>
          <a:ln w="9525">
            <a:noFill/>
            <a:miter lim="800000"/>
            <a:headEnd/>
            <a:tailEnd/>
          </a:ln>
        </p:spPr>
        <p:txBody>
          <a:bodyPr lIns="93366" tIns="46683" rIns="93366" bIns="46683" anchor="b">
            <a:prstTxWarp prst="textNoShape">
              <a:avLst/>
            </a:prstTxWarp>
          </a:bodyPr>
          <a:lstStyle/>
          <a:p>
            <a:pPr algn="r" defTabSz="932228"/>
            <a:fld id="{749573A2-D697-487A-BE75-6AD5EFAF8D51}" type="slidenum">
              <a:rPr lang="en-US" sz="1200"/>
              <a:pPr algn="r" defTabSz="932228"/>
              <a:t>20</a:t>
            </a:fld>
            <a:endParaRPr lang="en-US" sz="1200" dirty="0"/>
          </a:p>
        </p:txBody>
      </p:sp>
      <p:sp>
        <p:nvSpPr>
          <p:cNvPr id="3" name="Notes Placeholder 2">
            <a:extLst>
              <a:ext uri="{FF2B5EF4-FFF2-40B4-BE49-F238E27FC236}">
                <a16:creationId xmlns:a16="http://schemas.microsoft.com/office/drawing/2014/main" id="{AC1D1BEA-C522-2BA7-8CA9-E9E037731AEB}"/>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24362392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Placeholder 2"/>
          <p:cNvSpPr>
            <a:spLocks noGrp="1" noRot="1" noChangeAspect="1" noChangeArrowheads="1" noTextEdit="1"/>
          </p:cNvSpPr>
          <p:nvPr>
            <p:ph type="sldImg"/>
          </p:nvPr>
        </p:nvSpPr>
        <p:spPr>
          <a:ln/>
        </p:spPr>
      </p:sp>
      <p:sp>
        <p:nvSpPr>
          <p:cNvPr id="15362" name="Placeholder 3"/>
          <p:cNvSpPr>
            <a:spLocks noGrp="1" noChangeArrowheads="1"/>
          </p:cNvSpPr>
          <p:nvPr>
            <p:ph type="body" idx="1"/>
          </p:nvPr>
        </p:nvSpPr>
        <p:spPr>
          <a:xfrm>
            <a:off x="729130" y="4560570"/>
            <a:ext cx="5852160" cy="4320540"/>
          </a:xfrm>
          <a:noFill/>
          <a:ln>
            <a:solidFill>
              <a:schemeClr val="tx1"/>
            </a:solidFill>
          </a:ln>
        </p:spPr>
        <p:txBody>
          <a:bodyPr/>
          <a:lstStyle/>
          <a:p>
            <a:pPr eaLnBrk="1" hangingPunct="1"/>
            <a:endParaRPr lang="en-US" i="1" dirty="0"/>
          </a:p>
        </p:txBody>
      </p:sp>
      <p:sp>
        <p:nvSpPr>
          <p:cNvPr id="2" name="Slide Number Placeholder 3">
            <a:extLst>
              <a:ext uri="{FF2B5EF4-FFF2-40B4-BE49-F238E27FC236}">
                <a16:creationId xmlns:a16="http://schemas.microsoft.com/office/drawing/2014/main" id="{EF8E690B-E2D5-F7EE-041C-E3739C2AAFD9}"/>
              </a:ext>
            </a:extLst>
          </p:cNvPr>
          <p:cNvSpPr>
            <a:spLocks noGrp="1"/>
          </p:cNvSpPr>
          <p:nvPr>
            <p:ph type="sldNum" sz="quarter" idx="5"/>
          </p:nvPr>
        </p:nvSpPr>
        <p:spPr>
          <a:xfrm>
            <a:off x="4145285" y="9121140"/>
            <a:ext cx="3169921" cy="480060"/>
          </a:xfrm>
        </p:spPr>
        <p:txBody>
          <a:bodyPr/>
          <a:lstStyle/>
          <a:p>
            <a:fld id="{E663E861-245C-4254-9C16-CA710BCFD0AC}" type="slidenum">
              <a:rPr lang="en-US" smtClean="0"/>
              <a:pPr/>
              <a:t>21</a:t>
            </a:fld>
            <a:endParaRPr lang="en-US"/>
          </a:p>
        </p:txBody>
      </p:sp>
    </p:spTree>
    <p:extLst>
      <p:ext uri="{BB962C8B-B14F-4D97-AF65-F5344CB8AC3E}">
        <p14:creationId xmlns:p14="http://schemas.microsoft.com/office/powerpoint/2010/main" val="28379007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pPr>
              <a:defRPr/>
            </a:pPr>
            <a:fld id="{E663E861-245C-4254-9C16-CA710BCFD0AC}" type="slidenum">
              <a:rPr lang="en-US" smtClean="0"/>
              <a:pPr>
                <a:defRPr/>
              </a:pPr>
              <a:t>3</a:t>
            </a:fld>
            <a:endParaRPr lang="en-US"/>
          </a:p>
        </p:txBody>
      </p:sp>
      <p:sp>
        <p:nvSpPr>
          <p:cNvPr id="6" name="Notes Placeholder 5">
            <a:extLst>
              <a:ext uri="{FF2B5EF4-FFF2-40B4-BE49-F238E27FC236}">
                <a16:creationId xmlns:a16="http://schemas.microsoft.com/office/drawing/2014/main" id="{20929F32-D182-187D-0F5B-7F5677482A65}"/>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38227697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pPr>
              <a:defRPr/>
            </a:pPr>
            <a:fld id="{E663E861-245C-4254-9C16-CA710BCFD0AC}" type="slidenum">
              <a:rPr lang="en-US" smtClean="0"/>
              <a:pPr>
                <a:defRPr/>
              </a:pPr>
              <a:t>4</a:t>
            </a:fld>
            <a:endParaRPr lang="en-US"/>
          </a:p>
        </p:txBody>
      </p:sp>
      <p:sp>
        <p:nvSpPr>
          <p:cNvPr id="6" name="Notes Placeholder 5">
            <a:extLst>
              <a:ext uri="{FF2B5EF4-FFF2-40B4-BE49-F238E27FC236}">
                <a16:creationId xmlns:a16="http://schemas.microsoft.com/office/drawing/2014/main" id="{F5C653E9-BDE7-73B3-C28F-A11D15C1B081}"/>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2455213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pPr>
              <a:defRPr/>
            </a:pPr>
            <a:fld id="{E663E861-245C-4254-9C16-CA710BCFD0AC}" type="slidenum">
              <a:rPr lang="en-US" smtClean="0"/>
              <a:pPr>
                <a:defRPr/>
              </a:pPr>
              <a:t>5</a:t>
            </a:fld>
            <a:endParaRPr lang="en-US"/>
          </a:p>
        </p:txBody>
      </p:sp>
      <p:sp>
        <p:nvSpPr>
          <p:cNvPr id="6" name="Notes Placeholder 5">
            <a:extLst>
              <a:ext uri="{FF2B5EF4-FFF2-40B4-BE49-F238E27FC236}">
                <a16:creationId xmlns:a16="http://schemas.microsoft.com/office/drawing/2014/main" id="{4FD72234-3CCE-CCC3-F007-F22859B8F2CC}"/>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32069121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pPr>
              <a:defRPr/>
            </a:pPr>
            <a:fld id="{E663E861-245C-4254-9C16-CA710BCFD0AC}" type="slidenum">
              <a:rPr lang="en-US" smtClean="0"/>
              <a:pPr>
                <a:defRPr/>
              </a:pPr>
              <a:t>6</a:t>
            </a:fld>
            <a:endParaRPr lang="en-US"/>
          </a:p>
        </p:txBody>
      </p:sp>
      <p:sp>
        <p:nvSpPr>
          <p:cNvPr id="6" name="Notes Placeholder 5">
            <a:extLst>
              <a:ext uri="{FF2B5EF4-FFF2-40B4-BE49-F238E27FC236}">
                <a16:creationId xmlns:a16="http://schemas.microsoft.com/office/drawing/2014/main" id="{C8E3C281-2475-12EE-F684-047708F7434C}"/>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8278860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E663E861-245C-4254-9C16-CA710BCFD0AC}" type="slidenum">
              <a:rPr lang="en-US" smtClean="0"/>
              <a:pPr>
                <a:defRPr/>
              </a:pPr>
              <a:t>7</a:t>
            </a:fld>
            <a:endParaRPr lang="en-US"/>
          </a:p>
        </p:txBody>
      </p:sp>
    </p:spTree>
    <p:extLst>
      <p:ext uri="{BB962C8B-B14F-4D97-AF65-F5344CB8AC3E}">
        <p14:creationId xmlns:p14="http://schemas.microsoft.com/office/powerpoint/2010/main" val="35396034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663E861-245C-4254-9C16-CA710BCFD0AC}" type="slidenum">
              <a:rPr lang="en-US" smtClean="0"/>
              <a:pPr>
                <a:defRPr/>
              </a:pPr>
              <a:t>8</a:t>
            </a:fld>
            <a:endParaRPr lang="en-US"/>
          </a:p>
        </p:txBody>
      </p:sp>
    </p:spTree>
    <p:extLst>
      <p:ext uri="{BB962C8B-B14F-4D97-AF65-F5344CB8AC3E}">
        <p14:creationId xmlns:p14="http://schemas.microsoft.com/office/powerpoint/2010/main" val="40917669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10"/>
          </p:nvPr>
        </p:nvSpPr>
        <p:spPr/>
        <p:txBody>
          <a:bodyPr/>
          <a:lstStyle/>
          <a:p>
            <a:pPr>
              <a:defRPr/>
            </a:pPr>
            <a:fld id="{E663E861-245C-4254-9C16-CA710BCFD0AC}" type="slidenum">
              <a:rPr lang="en-US" smtClean="0"/>
              <a:pPr>
                <a:defRPr/>
              </a:pPr>
              <a:t>9</a:t>
            </a:fld>
            <a:endParaRPr lang="en-US"/>
          </a:p>
        </p:txBody>
      </p:sp>
    </p:spTree>
    <p:extLst>
      <p:ext uri="{BB962C8B-B14F-4D97-AF65-F5344CB8AC3E}">
        <p14:creationId xmlns:p14="http://schemas.microsoft.com/office/powerpoint/2010/main" val="29002819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useBgFill="1">
        <p:nvSpPr>
          <p:cNvPr id="5" name="Rounded Rectangle 4"/>
          <p:cNvSpPr/>
          <p:nvPr/>
        </p:nvSpPr>
        <p:spPr>
          <a:xfrm>
            <a:off x="92075" y="101600"/>
            <a:ext cx="8959850" cy="6664325"/>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6" name="Rectangle 5"/>
          <p:cNvSpPr/>
          <p:nvPr/>
        </p:nvSpPr>
        <p:spPr>
          <a:xfrm>
            <a:off x="345440"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7" name="Rectangle 6"/>
          <p:cNvSpPr/>
          <p:nvPr/>
        </p:nvSpPr>
        <p:spPr>
          <a:xfrm>
            <a:off x="7572652"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8" name="Rectangle 7"/>
          <p:cNvSpPr/>
          <p:nvPr/>
        </p:nvSpPr>
        <p:spPr>
          <a:xfrm>
            <a:off x="7712075" y="3136900"/>
            <a:ext cx="911225" cy="2074863"/>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9" name="Rectangle 8"/>
          <p:cNvSpPr/>
          <p:nvPr/>
        </p:nvSpPr>
        <p:spPr>
          <a:xfrm>
            <a:off x="446088" y="3055938"/>
            <a:ext cx="6946900" cy="2244725"/>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0" name="Rectangle 9"/>
          <p:cNvSpPr/>
          <p:nvPr/>
        </p:nvSpPr>
        <p:spPr>
          <a:xfrm>
            <a:off x="541338" y="4559300"/>
            <a:ext cx="6756400" cy="663575"/>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1" name="Rectangle 10"/>
          <p:cNvSpPr/>
          <p:nvPr/>
        </p:nvSpPr>
        <p:spPr>
          <a:xfrm>
            <a:off x="539750" y="3140075"/>
            <a:ext cx="6759575" cy="207645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2" name="Title 1"/>
          <p:cNvSpPr>
            <a:spLocks noGrp="1"/>
          </p:cNvSpPr>
          <p:nvPr>
            <p:ph type="ctrTitle"/>
          </p:nvPr>
        </p:nvSpPr>
        <p:spPr>
          <a:xfrm>
            <a:off x="604705" y="3227033"/>
            <a:ext cx="6629400" cy="1219201"/>
          </a:xfrm>
        </p:spPr>
        <p:txBody>
          <a:bodyPr anchor="b" anchorCtr="0">
            <a:noAutofit/>
          </a:bodyPr>
          <a:lstStyle>
            <a:lvl1pPr>
              <a:defRPr sz="4000">
                <a:solidFill>
                  <a:schemeClr val="accent1">
                    <a:lumMod val="50000"/>
                  </a:schemeClr>
                </a:solidFill>
              </a:defRPr>
            </a:lvl1pPr>
          </a:lstStyle>
          <a:p>
            <a:r>
              <a:rPr lang="en-US"/>
              <a:t>Click to edit Master title style</a:t>
            </a:r>
            <a:endParaRPr lang="en-US" dirty="0"/>
          </a:p>
        </p:txBody>
      </p:sp>
      <p:sp>
        <p:nvSpPr>
          <p:cNvPr id="12"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F429EFE7-8019-B64A-9501-5B6E34701227}" type="datetime1">
              <a:rPr lang="en-US" smtClean="0"/>
              <a:t>6/6/2024</a:t>
            </a:fld>
            <a:endParaRPr lang="en-US"/>
          </a:p>
        </p:txBody>
      </p:sp>
      <p:sp>
        <p:nvSpPr>
          <p:cNvPr id="13" name="Footer Placeholder 4"/>
          <p:cNvSpPr>
            <a:spLocks noGrp="1"/>
          </p:cNvSpPr>
          <p:nvPr>
            <p:ph type="ftr" sz="quarter" idx="11"/>
          </p:nvPr>
        </p:nvSpPr>
        <p:spPr/>
        <p:txBody>
          <a:bodyPr/>
          <a:lstStyle>
            <a:lvl1pPr>
              <a:defRPr/>
            </a:lvl1pPr>
          </a:lstStyle>
          <a:p>
            <a:pPr>
              <a:defRPr/>
            </a:pPr>
            <a:r>
              <a:rPr lang="en-US" dirty="0"/>
              <a:t>Ken Chapman and Associates, Inc. © 2018 </a:t>
            </a:r>
          </a:p>
        </p:txBody>
      </p:sp>
      <p:sp>
        <p:nvSpPr>
          <p:cNvPr id="14" name="Slide Number Placeholder 5"/>
          <p:cNvSpPr>
            <a:spLocks noGrp="1"/>
          </p:cNvSpPr>
          <p:nvPr>
            <p:ph type="sldNum" sz="quarter" idx="12"/>
          </p:nvPr>
        </p:nvSpPr>
        <p:spPr>
          <a:xfrm>
            <a:off x="7786688" y="4625975"/>
            <a:ext cx="762000" cy="457200"/>
          </a:xfrm>
          <a:prstGeom prst="rect">
            <a:avLst/>
          </a:prstGeom>
        </p:spPr>
        <p:txBody>
          <a:bodyPr/>
          <a:lstStyle>
            <a:lvl1pPr algn="ctr">
              <a:defRPr sz="2800">
                <a:solidFill>
                  <a:schemeClr val="accent1">
                    <a:lumMod val="50000"/>
                  </a:schemeClr>
                </a:solidFill>
              </a:defRPr>
            </a:lvl1pPr>
          </a:lstStyle>
          <a:p>
            <a:pPr>
              <a:defRPr/>
            </a:pPr>
            <a:fld id="{EA6DE764-0394-437D-9EE9-92C2337D6C12}"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23758A53-BF65-DF4A-A697-4A01F40BB484}" type="datetime1">
              <a:rPr lang="en-US" smtClean="0"/>
              <a:t>6/6/2024</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dirty="0"/>
              <a:t>Ken Chapman and Associates, Inc. © 2018 </a:t>
            </a: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4F39C5C3-A098-42F0-8438-EE847A86B6BE}"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Rectangle 3"/>
          <p:cNvSpPr/>
          <p:nvPr/>
        </p:nvSpPr>
        <p:spPr>
          <a:xfrm>
            <a:off x="6861175" y="228600"/>
            <a:ext cx="1860550" cy="6122988"/>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en-US" sz="1800"/>
          </a:p>
        </p:txBody>
      </p:sp>
      <p:sp>
        <p:nvSpPr>
          <p:cNvPr id="5" name="Rectangle 4"/>
          <p:cNvSpPr/>
          <p:nvPr/>
        </p:nvSpPr>
        <p:spPr>
          <a:xfrm>
            <a:off x="6954838" y="350838"/>
            <a:ext cx="1673225" cy="5876925"/>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2" name="Vertical Title 1"/>
          <p:cNvSpPr>
            <a:spLocks noGrp="1"/>
          </p:cNvSpPr>
          <p:nvPr>
            <p:ph type="title" orient="vert"/>
          </p:nvPr>
        </p:nvSpPr>
        <p:spPr>
          <a:xfrm>
            <a:off x="7048577" y="395427"/>
            <a:ext cx="1485531" cy="578898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57200" y="380999"/>
            <a:ext cx="6172200" cy="57912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4C4393FE-D4F0-724B-9906-F466B2B591C5}" type="datetime1">
              <a:rPr lang="en-US" smtClean="0"/>
              <a:t>6/6/2024</a:t>
            </a:fld>
            <a:endParaRPr lang="en-US"/>
          </a:p>
        </p:txBody>
      </p:sp>
      <p:sp>
        <p:nvSpPr>
          <p:cNvPr id="7" name="Footer Placeholder 4"/>
          <p:cNvSpPr>
            <a:spLocks noGrp="1"/>
          </p:cNvSpPr>
          <p:nvPr>
            <p:ph type="ftr" sz="quarter" idx="11"/>
          </p:nvPr>
        </p:nvSpPr>
        <p:spPr/>
        <p:txBody>
          <a:bodyPr/>
          <a:lstStyle>
            <a:lvl1pPr>
              <a:defRPr/>
            </a:lvl1pPr>
          </a:lstStyle>
          <a:p>
            <a:pPr>
              <a:defRPr/>
            </a:pPr>
            <a:r>
              <a:rPr lang="en-US" dirty="0"/>
              <a:t>Ken Chapman and Associates, Inc. © 2018 </a:t>
            </a:r>
          </a:p>
        </p:txBody>
      </p:sp>
      <p:sp>
        <p:nvSpPr>
          <p:cNvPr id="8"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48CA4DFE-7C65-4773-874B-ECE2618321B7}"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CBC3D26E-5B31-9941-B94E-22B7AE9CA81C}" type="datetime1">
              <a:rPr lang="en-US" smtClean="0"/>
              <a:t>6/6/2024</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dirty="0"/>
              <a:t>Ken Chapman and Associates, Inc. © 2018 </a:t>
            </a: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59B32C88-D7B1-49D0-A19E-1DB63A09D0D9}"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useBgFill="1">
        <p:nvSpPr>
          <p:cNvPr id="5" name="Rounded Rectangle 4"/>
          <p:cNvSpPr/>
          <p:nvPr/>
        </p:nvSpPr>
        <p:spPr>
          <a:xfrm>
            <a:off x="92075" y="101600"/>
            <a:ext cx="8959850" cy="6664325"/>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6" name="Rectangle 5"/>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7" name="Rectangle 6"/>
          <p:cNvSpPr/>
          <p:nvPr/>
        </p:nvSpPr>
        <p:spPr>
          <a:xfrm>
            <a:off x="568325" y="3048000"/>
            <a:ext cx="8032750" cy="2244725"/>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8" name="Rectangle 7"/>
          <p:cNvSpPr/>
          <p:nvPr/>
        </p:nvSpPr>
        <p:spPr>
          <a:xfrm>
            <a:off x="676275" y="4541838"/>
            <a:ext cx="7816850" cy="663575"/>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9" name="Rectangle 8"/>
          <p:cNvSpPr/>
          <p:nvPr/>
        </p:nvSpPr>
        <p:spPr>
          <a:xfrm>
            <a:off x="676275" y="3124200"/>
            <a:ext cx="7816850" cy="2078038"/>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2" name="Title 1"/>
          <p:cNvSpPr>
            <a:spLocks noGrp="1"/>
          </p:cNvSpPr>
          <p:nvPr>
            <p:ph type="title"/>
          </p:nvPr>
        </p:nvSpPr>
        <p:spPr>
          <a:xfrm>
            <a:off x="736456" y="3200399"/>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en-US"/>
              <a:t>Click to edit Master title style</a:t>
            </a:r>
            <a:endParaRPr lang="en-US" dirty="0"/>
          </a:p>
        </p:txBody>
      </p:sp>
      <p:sp>
        <p:nvSpPr>
          <p:cNvPr id="3" name="Text Placeholder 2"/>
          <p:cNvSpPr>
            <a:spLocks noGrp="1"/>
          </p:cNvSpPr>
          <p:nvPr>
            <p:ph type="body" idx="1"/>
          </p:nvPr>
        </p:nvSpPr>
        <p:spPr>
          <a:xfrm>
            <a:off x="736456" y="4607510"/>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10"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2D59B16D-C214-8144-B80D-D9F22A853B7F}" type="datetime1">
              <a:rPr lang="en-US" smtClean="0"/>
              <a:t>6/6/2024</a:t>
            </a:fld>
            <a:endParaRPr lang="en-US"/>
          </a:p>
        </p:txBody>
      </p:sp>
      <p:sp>
        <p:nvSpPr>
          <p:cNvPr id="11" name="Footer Placeholder 4"/>
          <p:cNvSpPr>
            <a:spLocks noGrp="1"/>
          </p:cNvSpPr>
          <p:nvPr>
            <p:ph type="ftr" sz="quarter" idx="11"/>
          </p:nvPr>
        </p:nvSpPr>
        <p:spPr/>
        <p:txBody>
          <a:bodyPr/>
          <a:lstStyle>
            <a:lvl1pPr>
              <a:defRPr/>
            </a:lvl1pPr>
          </a:lstStyle>
          <a:p>
            <a:pPr>
              <a:defRPr/>
            </a:pPr>
            <a:r>
              <a:rPr lang="en-US" dirty="0"/>
              <a:t>Ken Chapman and Associates, Inc. © 2018 </a:t>
            </a:r>
          </a:p>
        </p:txBody>
      </p:sp>
      <p:sp>
        <p:nvSpPr>
          <p:cNvPr id="12"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8DB409AB-6BAD-4D3E-8403-F6C96B9768B8}"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p>
            <a:r>
              <a:rPr lang="en-US"/>
              <a:t>Click to edit Master title style</a:t>
            </a:r>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267B8E43-CECA-3F42-A136-A3603ECF99C7}" type="datetime1">
              <a:rPr lang="en-US" smtClean="0"/>
              <a:t>6/6/2024</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dirty="0"/>
              <a:t>Ken Chapman and Associates, Inc. © 2018 </a:t>
            </a:r>
          </a:p>
        </p:txBody>
      </p:sp>
      <p:sp>
        <p:nvSpPr>
          <p:cNvPr id="7"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31898111-FC75-4CC5-826B-D4E8D8F3B8AD}"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26128"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26128"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5"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8CE79075-26FB-F141-8EBC-B01D473EC764}" type="datetime1">
              <a:rPr lang="en-US" smtClean="0"/>
              <a:t>6/6/2024</a:t>
            </a:fld>
            <a:endParaRPr lang="en-US"/>
          </a:p>
        </p:txBody>
      </p:sp>
      <p:sp>
        <p:nvSpPr>
          <p:cNvPr id="8" name="Footer Placeholder 4"/>
          <p:cNvSpPr>
            <a:spLocks noGrp="1"/>
          </p:cNvSpPr>
          <p:nvPr>
            <p:ph type="ftr" sz="quarter" idx="11"/>
          </p:nvPr>
        </p:nvSpPr>
        <p:spPr/>
        <p:txBody>
          <a:bodyPr/>
          <a:lstStyle>
            <a:lvl1pPr>
              <a:defRPr/>
            </a:lvl1pPr>
          </a:lstStyle>
          <a:p>
            <a:pPr>
              <a:defRPr/>
            </a:pPr>
            <a:r>
              <a:rPr lang="en-US" dirty="0"/>
              <a:t>Ken Chapman and Associates, Inc. © 2018</a:t>
            </a:r>
          </a:p>
        </p:txBody>
      </p:sp>
      <p:sp>
        <p:nvSpPr>
          <p:cNvPr id="9"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1D2B7D30-CE8A-4701-BD53-1D269C7762F0}"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3DB93CAA-5B66-8644-B21C-45BB1AC30D57}" type="datetime1">
              <a:rPr lang="en-US" smtClean="0"/>
              <a:t>6/6/2024</a:t>
            </a:fld>
            <a:endParaRPr lang="en-US"/>
          </a:p>
        </p:txBody>
      </p:sp>
      <p:sp>
        <p:nvSpPr>
          <p:cNvPr id="4" name="Footer Placeholder 4"/>
          <p:cNvSpPr>
            <a:spLocks noGrp="1"/>
          </p:cNvSpPr>
          <p:nvPr>
            <p:ph type="ftr" sz="quarter" idx="11"/>
          </p:nvPr>
        </p:nvSpPr>
        <p:spPr/>
        <p:txBody>
          <a:bodyPr/>
          <a:lstStyle>
            <a:lvl1pPr>
              <a:defRPr/>
            </a:lvl1pPr>
          </a:lstStyle>
          <a:p>
            <a:pPr>
              <a:defRPr/>
            </a:pPr>
            <a:r>
              <a:rPr lang="en-US" dirty="0"/>
              <a:t>Ken Chapman and Associates, Inc. © 2018 </a:t>
            </a:r>
          </a:p>
        </p:txBody>
      </p:sp>
      <p:sp>
        <p:nvSpPr>
          <p:cNvPr id="5"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91951925-0461-4B05-B7BF-3DD602B43F66}"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1"/>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useBgFill="1">
        <p:nvSpPr>
          <p:cNvPr id="3" name="Rounded Rectangle 2"/>
          <p:cNvSpPr/>
          <p:nvPr/>
        </p:nvSpPr>
        <p:spPr>
          <a:xfrm>
            <a:off x="92075" y="101600"/>
            <a:ext cx="8959850" cy="6664325"/>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4" name="Date Placeholder 1"/>
          <p:cNvSpPr>
            <a:spLocks noGrp="1"/>
          </p:cNvSpPr>
          <p:nvPr>
            <p:ph type="dt" sz="half" idx="10"/>
          </p:nvPr>
        </p:nvSpPr>
        <p:spPr>
          <a:xfrm>
            <a:off x="457200" y="6356350"/>
            <a:ext cx="2133600" cy="365125"/>
          </a:xfrm>
          <a:prstGeom prst="rect">
            <a:avLst/>
          </a:prstGeom>
        </p:spPr>
        <p:txBody>
          <a:bodyPr/>
          <a:lstStyle>
            <a:lvl1pPr>
              <a:defRPr/>
            </a:lvl1pPr>
          </a:lstStyle>
          <a:p>
            <a:pPr>
              <a:defRPr/>
            </a:pPr>
            <a:fld id="{8FF8E492-21F1-0E49-8F75-935AFBF2E416}" type="datetime1">
              <a:rPr lang="en-US" smtClean="0"/>
              <a:t>6/6/2024</a:t>
            </a:fld>
            <a:endParaRPr lang="en-US"/>
          </a:p>
        </p:txBody>
      </p:sp>
      <p:sp>
        <p:nvSpPr>
          <p:cNvPr id="5" name="Footer Placeholder 2"/>
          <p:cNvSpPr>
            <a:spLocks noGrp="1"/>
          </p:cNvSpPr>
          <p:nvPr>
            <p:ph type="ftr" sz="quarter" idx="11"/>
          </p:nvPr>
        </p:nvSpPr>
        <p:spPr/>
        <p:txBody>
          <a:bodyPr/>
          <a:lstStyle>
            <a:lvl1pPr>
              <a:defRPr/>
            </a:lvl1pPr>
          </a:lstStyle>
          <a:p>
            <a:pPr>
              <a:defRPr/>
            </a:pPr>
            <a:r>
              <a:rPr lang="en-US" dirty="0"/>
              <a:t>Ken Chapman and Associates, Inc. © 2018 </a:t>
            </a:r>
          </a:p>
        </p:txBody>
      </p:sp>
      <p:sp>
        <p:nvSpPr>
          <p:cNvPr id="6" name="Slide Number Placeholder 3"/>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59576E88-AB26-45C4-912B-A66637B5EDD8}"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useBgFill="1">
        <p:nvSpPr>
          <p:cNvPr id="6" name="Rounded Rectangle 5"/>
          <p:cNvSpPr/>
          <p:nvPr/>
        </p:nvSpPr>
        <p:spPr>
          <a:xfrm>
            <a:off x="92075" y="101600"/>
            <a:ext cx="8959850" cy="6664325"/>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7" name="Rectangle 6"/>
          <p:cNvSpPr/>
          <p:nvPr/>
        </p:nvSpPr>
        <p:spPr>
          <a:xfrm>
            <a:off x="560034" y="1505712"/>
            <a:ext cx="2716566"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8" name="Rectangle 7"/>
          <p:cNvSpPr/>
          <p:nvPr/>
        </p:nvSpPr>
        <p:spPr>
          <a:xfrm>
            <a:off x="676275" y="1643063"/>
            <a:ext cx="2484438" cy="3233737"/>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3" name="Content Placeholder 2"/>
          <p:cNvSpPr>
            <a:spLocks noGrp="1"/>
          </p:cNvSpPr>
          <p:nvPr>
            <p:ph idx="1"/>
          </p:nvPr>
        </p:nvSpPr>
        <p:spPr>
          <a:xfrm>
            <a:off x="3886200" y="685800"/>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69000" y="2971800"/>
            <a:ext cx="2298634"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 name="Title 1"/>
          <p:cNvSpPr>
            <a:spLocks noGrp="1"/>
          </p:cNvSpPr>
          <p:nvPr>
            <p:ph type="title"/>
          </p:nvPr>
        </p:nvSpPr>
        <p:spPr>
          <a:xfrm>
            <a:off x="769000" y="1734312"/>
            <a:ext cx="2298634" cy="1191620"/>
          </a:xfrm>
        </p:spPr>
        <p:txBody>
          <a:bodyPr anchor="b"/>
          <a:lstStyle>
            <a:lvl1pPr algn="l">
              <a:defRPr sz="2000" b="0">
                <a:solidFill>
                  <a:schemeClr val="accent1">
                    <a:lumMod val="75000"/>
                  </a:schemeClr>
                </a:solidFill>
              </a:defRPr>
            </a:lvl1pPr>
          </a:lstStyle>
          <a:p>
            <a:r>
              <a:rPr lang="en-US"/>
              <a:t>Click to edit Master title style</a:t>
            </a:r>
            <a:endParaRPr lang="en-US" dirty="0"/>
          </a:p>
        </p:txBody>
      </p:sp>
      <p:sp>
        <p:nvSpPr>
          <p:cNvPr id="9" name="Date Placeholder 4"/>
          <p:cNvSpPr>
            <a:spLocks noGrp="1"/>
          </p:cNvSpPr>
          <p:nvPr>
            <p:ph type="dt" sz="half" idx="10"/>
          </p:nvPr>
        </p:nvSpPr>
        <p:spPr>
          <a:xfrm>
            <a:off x="457200" y="6356350"/>
            <a:ext cx="2133600" cy="365125"/>
          </a:xfrm>
          <a:prstGeom prst="rect">
            <a:avLst/>
          </a:prstGeom>
        </p:spPr>
        <p:txBody>
          <a:bodyPr/>
          <a:lstStyle>
            <a:lvl1pPr>
              <a:defRPr/>
            </a:lvl1pPr>
          </a:lstStyle>
          <a:p>
            <a:pPr>
              <a:defRPr/>
            </a:pPr>
            <a:fld id="{F9DBEF27-E931-0F47-95F9-CAC6C51EC482}" type="datetime1">
              <a:rPr lang="en-US" smtClean="0"/>
              <a:t>6/6/2024</a:t>
            </a:fld>
            <a:endParaRPr lang="en-US"/>
          </a:p>
        </p:txBody>
      </p:sp>
      <p:sp>
        <p:nvSpPr>
          <p:cNvPr id="10" name="Footer Placeholder 5"/>
          <p:cNvSpPr>
            <a:spLocks noGrp="1"/>
          </p:cNvSpPr>
          <p:nvPr>
            <p:ph type="ftr" sz="quarter" idx="11"/>
          </p:nvPr>
        </p:nvSpPr>
        <p:spPr/>
        <p:txBody>
          <a:bodyPr/>
          <a:lstStyle>
            <a:lvl1pPr>
              <a:defRPr/>
            </a:lvl1pPr>
          </a:lstStyle>
          <a:p>
            <a:pPr>
              <a:defRPr/>
            </a:pPr>
            <a:r>
              <a:rPr lang="en-US" dirty="0"/>
              <a:t>Ken Chapman and Associates, Inc. © 2018 </a:t>
            </a:r>
          </a:p>
        </p:txBody>
      </p:sp>
      <p:sp>
        <p:nvSpPr>
          <p:cNvPr id="11" name="Slide Number Placeholder 6"/>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BF3BD2BD-5FF3-452D-BD5A-313E7C993C57}"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useBgFill="1">
        <p:nvSpPr>
          <p:cNvPr id="6" name="Rounded Rectangle 5"/>
          <p:cNvSpPr/>
          <p:nvPr/>
        </p:nvSpPr>
        <p:spPr>
          <a:xfrm>
            <a:off x="92075" y="101600"/>
            <a:ext cx="8959850" cy="6664325"/>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7" name="Rectangle 6"/>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8" name="Rectangle 7"/>
          <p:cNvSpPr/>
          <p:nvPr/>
        </p:nvSpPr>
        <p:spPr>
          <a:xfrm>
            <a:off x="762000" y="5029200"/>
            <a:ext cx="7600950" cy="1203325"/>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9" name="Rectangle 8"/>
          <p:cNvSpPr/>
          <p:nvPr/>
        </p:nvSpPr>
        <p:spPr>
          <a:xfrm>
            <a:off x="914400" y="5638800"/>
            <a:ext cx="7327900" cy="452438"/>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0" name="Rectangle 9"/>
          <p:cNvSpPr/>
          <p:nvPr/>
        </p:nvSpPr>
        <p:spPr>
          <a:xfrm>
            <a:off x="604838" y="5075238"/>
            <a:ext cx="7947025" cy="1096962"/>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3" name="Picture Placeholder 2"/>
          <p:cNvSpPr>
            <a:spLocks noGrp="1"/>
          </p:cNvSpPr>
          <p:nvPr>
            <p:ph type="pic" idx="1"/>
          </p:nvPr>
        </p:nvSpPr>
        <p:spPr>
          <a:xfrm>
            <a:off x="685800" y="621437"/>
            <a:ext cx="7772400" cy="4331564"/>
          </a:xfrm>
          <a:solidFill>
            <a:schemeClr val="bg2"/>
          </a:solidFill>
          <a:ln>
            <a:noFill/>
          </a:ln>
          <a:effectLst>
            <a:softEdge rad="12700"/>
          </a:effectLst>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Drag picture to placeholder or click icon to add</a:t>
            </a:r>
            <a:endParaRPr lang="en-US" noProof="0" dirty="0"/>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 name="Title 1"/>
          <p:cNvSpPr>
            <a:spLocks noGrp="1"/>
          </p:cNvSpPr>
          <p:nvPr>
            <p:ph type="title"/>
          </p:nvPr>
        </p:nvSpPr>
        <p:spPr>
          <a:xfrm>
            <a:off x="914400" y="5105400"/>
            <a:ext cx="7328514" cy="523043"/>
          </a:xfrm>
        </p:spPr>
        <p:txBody>
          <a:bodyPr anchorCtr="0"/>
          <a:lstStyle>
            <a:lvl1pPr algn="ctr">
              <a:defRPr sz="2000" b="0">
                <a:solidFill>
                  <a:schemeClr val="accent1">
                    <a:lumMod val="75000"/>
                  </a:schemeClr>
                </a:solidFill>
              </a:defRPr>
            </a:lvl1pPr>
          </a:lstStyle>
          <a:p>
            <a:r>
              <a:rPr lang="en-US"/>
              <a:t>Click to edit Master title style</a:t>
            </a:r>
            <a:endParaRPr lang="en-US" dirty="0"/>
          </a:p>
        </p:txBody>
      </p:sp>
      <p:sp>
        <p:nvSpPr>
          <p:cNvPr id="11" name="Date Placeholder 4"/>
          <p:cNvSpPr>
            <a:spLocks noGrp="1"/>
          </p:cNvSpPr>
          <p:nvPr>
            <p:ph type="dt" sz="half" idx="10"/>
          </p:nvPr>
        </p:nvSpPr>
        <p:spPr>
          <a:xfrm>
            <a:off x="457200" y="6356350"/>
            <a:ext cx="2133600" cy="365125"/>
          </a:xfrm>
          <a:prstGeom prst="rect">
            <a:avLst/>
          </a:prstGeom>
        </p:spPr>
        <p:txBody>
          <a:bodyPr/>
          <a:lstStyle>
            <a:lvl1pPr>
              <a:defRPr/>
            </a:lvl1pPr>
          </a:lstStyle>
          <a:p>
            <a:pPr>
              <a:defRPr/>
            </a:pPr>
            <a:fld id="{F81759E2-B566-954F-9887-D65E4EE229EB}" type="datetime1">
              <a:rPr lang="en-US" smtClean="0"/>
              <a:t>6/6/2024</a:t>
            </a:fld>
            <a:endParaRPr lang="en-US"/>
          </a:p>
        </p:txBody>
      </p:sp>
      <p:sp>
        <p:nvSpPr>
          <p:cNvPr id="12" name="Slide Number Placeholder 6"/>
          <p:cNvSpPr>
            <a:spLocks noGrp="1"/>
          </p:cNvSpPr>
          <p:nvPr>
            <p:ph type="sldNum" sz="quarter" idx="11"/>
          </p:nvPr>
        </p:nvSpPr>
        <p:spPr>
          <a:xfrm>
            <a:off x="6553200" y="6356350"/>
            <a:ext cx="2133600" cy="365125"/>
          </a:xfrm>
          <a:prstGeom prst="rect">
            <a:avLst/>
          </a:prstGeom>
        </p:spPr>
        <p:txBody>
          <a:bodyPr/>
          <a:lstStyle>
            <a:lvl1pPr>
              <a:defRPr/>
            </a:lvl1pPr>
          </a:lstStyle>
          <a:p>
            <a:pPr>
              <a:defRPr/>
            </a:pPr>
            <a:fld id="{438D2398-25BD-4CC7-9C0C-49675A8E51DE}" type="slidenum">
              <a:rPr lang="en-US"/>
              <a:pPr>
                <a:defRPr/>
              </a:pPr>
              <a:t>‹#›</a:t>
            </a:fld>
            <a:endParaRPr lang="en-US"/>
          </a:p>
        </p:txBody>
      </p:sp>
      <p:sp>
        <p:nvSpPr>
          <p:cNvPr id="13" name="Footer Placeholder 5"/>
          <p:cNvSpPr>
            <a:spLocks noGrp="1"/>
          </p:cNvSpPr>
          <p:nvPr>
            <p:ph type="ftr" sz="quarter" idx="12"/>
          </p:nvPr>
        </p:nvSpPr>
        <p:spPr/>
        <p:txBody>
          <a:bodyPr/>
          <a:lstStyle>
            <a:lvl1pPr>
              <a:defRPr/>
            </a:lvl1pPr>
          </a:lstStyle>
          <a:p>
            <a:pPr>
              <a:defRPr/>
            </a:pPr>
            <a:r>
              <a:rPr lang="en-US" dirty="0"/>
              <a:t>Ken Chapman and Associates, Inc. © 2018 </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useBgFill="1">
        <p:nvSpPr>
          <p:cNvPr id="7" name="Rounded Rectangle 6"/>
          <p:cNvSpPr/>
          <p:nvPr/>
        </p:nvSpPr>
        <p:spPr>
          <a:xfrm>
            <a:off x="92075" y="101600"/>
            <a:ext cx="8959850" cy="6664325"/>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028" name="Text Placeholder 2"/>
          <p:cNvSpPr>
            <a:spLocks noGrp="1"/>
          </p:cNvSpPr>
          <p:nvPr>
            <p:ph type="body" idx="1"/>
          </p:nvPr>
        </p:nvSpPr>
        <p:spPr bwMode="auto">
          <a:xfrm>
            <a:off x="457200" y="1752600"/>
            <a:ext cx="8229600" cy="43735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4724400" y="6492875"/>
            <a:ext cx="4419600" cy="365125"/>
          </a:xfrm>
          <a:prstGeom prst="rect">
            <a:avLst/>
          </a:prstGeom>
        </p:spPr>
        <p:txBody>
          <a:bodyPr vert="horz" lIns="91440" tIns="45720" rIns="91440" bIns="45720" rtlCol="0" anchor="ctr"/>
          <a:lstStyle>
            <a:lvl1pPr algn="r" fontAlgn="auto">
              <a:spcBef>
                <a:spcPts val="0"/>
              </a:spcBef>
              <a:spcAft>
                <a:spcPts val="0"/>
              </a:spcAft>
              <a:defRPr sz="800">
                <a:solidFill>
                  <a:schemeClr val="tx2"/>
                </a:solidFill>
                <a:latin typeface="+mn-lt"/>
                <a:ea typeface="+mn-ea"/>
                <a:cs typeface="+mn-cs"/>
              </a:defRPr>
            </a:lvl1pPr>
          </a:lstStyle>
          <a:p>
            <a:pPr>
              <a:defRPr/>
            </a:pPr>
            <a:r>
              <a:rPr lang="en-US" dirty="0"/>
              <a:t>Ken Chapman and Associates, Inc. © 2018 </a:t>
            </a:r>
          </a:p>
        </p:txBody>
      </p:sp>
      <p:sp>
        <p:nvSpPr>
          <p:cNvPr id="2" name="Title Placeholder 1"/>
          <p:cNvSpPr>
            <a:spLocks noGrp="1"/>
          </p:cNvSpPr>
          <p:nvPr>
            <p:ph type="title"/>
          </p:nvPr>
        </p:nvSpPr>
        <p:spPr>
          <a:xfrm>
            <a:off x="425450" y="407988"/>
            <a:ext cx="8261350" cy="1039812"/>
          </a:xfrm>
          <a:prstGeom prst="rect">
            <a:avLst/>
          </a:prstGeom>
        </p:spPr>
        <p:txBody>
          <a:bodyPr vert="horz" lIns="91440" tIns="45720" rIns="91440" bIns="45720" rtlCol="0" anchor="ctr">
            <a:normAutofit/>
          </a:bodyPr>
          <a:lstStyle/>
          <a:p>
            <a:r>
              <a:rPr lang="en-US" dirty="0"/>
              <a:t>Click To Edit Master Title Style</a:t>
            </a:r>
          </a:p>
        </p:txBody>
      </p:sp>
    </p:spTree>
  </p:cSld>
  <p:clrMap bg1="lt1" tx1="dk1" bg2="lt2" tx2="dk2" accent1="accent1" accent2="accent2" accent3="accent3" accent4="accent4" accent5="accent5" accent6="accent6" hlink="hlink" folHlink="folHlink"/>
  <p:sldLayoutIdLst>
    <p:sldLayoutId id="2147483723" r:id="rId1"/>
    <p:sldLayoutId id="2147483722" r:id="rId2"/>
    <p:sldLayoutId id="2147483724" r:id="rId3"/>
    <p:sldLayoutId id="2147483721" r:id="rId4"/>
    <p:sldLayoutId id="2147483720" r:id="rId5"/>
    <p:sldLayoutId id="2147483719" r:id="rId6"/>
    <p:sldLayoutId id="2147483725" r:id="rId7"/>
    <p:sldLayoutId id="2147483726" r:id="rId8"/>
    <p:sldLayoutId id="2147483727" r:id="rId9"/>
    <p:sldLayoutId id="2147483718" r:id="rId10"/>
    <p:sldLayoutId id="2147483728" r:id="rId11"/>
  </p:sldLayoutIdLst>
  <p:hf sldNum="0" hdr="0" dt="0"/>
  <p:txStyles>
    <p:title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p:titleStyle>
    <p:body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9.png"/><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6.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12.png"/><Relationship Id="rId4" Type="http://schemas.openxmlformats.org/officeDocument/2006/relationships/image" Target="../media/image11.jp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6.png"/><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4340" name="Picture 7"/>
          <p:cNvPicPr>
            <a:picLocks noChangeAspect="1"/>
          </p:cNvPicPr>
          <p:nvPr/>
        </p:nvPicPr>
        <p:blipFill>
          <a:blip r:embed="rId3">
            <a:clrChange>
              <a:clrFrom>
                <a:srgbClr val="FFFFFF"/>
              </a:clrFrom>
              <a:clrTo>
                <a:srgbClr val="FFFFFF">
                  <a:alpha val="0"/>
                </a:srgbClr>
              </a:clrTo>
            </a:clrChange>
          </a:blip>
          <a:srcRect/>
          <a:stretch/>
        </p:blipFill>
        <p:spPr bwMode="auto">
          <a:xfrm>
            <a:off x="751542" y="494755"/>
            <a:ext cx="7490671" cy="2546828"/>
          </a:xfrm>
          <a:prstGeom prst="rect">
            <a:avLst/>
          </a:prstGeom>
          <a:noFill/>
          <a:ln w="9525">
            <a:noFill/>
            <a:miter lim="800000"/>
            <a:headEnd/>
            <a:tailEnd/>
          </a:ln>
        </p:spPr>
      </p:pic>
      <p:sp>
        <p:nvSpPr>
          <p:cNvPr id="6" name="Title 1">
            <a:extLst>
              <a:ext uri="{FF2B5EF4-FFF2-40B4-BE49-F238E27FC236}">
                <a16:creationId xmlns:a16="http://schemas.microsoft.com/office/drawing/2014/main" id="{5071EF76-4538-4DAB-9478-BF8266F6AB55}"/>
              </a:ext>
            </a:extLst>
          </p:cNvPr>
          <p:cNvSpPr txBox="1">
            <a:spLocks/>
          </p:cNvSpPr>
          <p:nvPr/>
        </p:nvSpPr>
        <p:spPr>
          <a:xfrm>
            <a:off x="440872" y="2961587"/>
            <a:ext cx="8262257" cy="3570065"/>
          </a:xfrm>
          <a:prstGeom prst="rect">
            <a:avLst/>
          </a:prstGeom>
        </p:spPr>
        <p:txBody>
          <a:bodyPr anchor="ctr">
            <a:normAutofit fontScale="97500" lnSpcReduction="10000"/>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a:r>
              <a:rPr lang="en-US" dirty="0">
                <a:solidFill>
                  <a:schemeClr val="tx1"/>
                </a:solidFill>
              </a:rPr>
              <a:t>This presentation is the intellectual property of Ken Chapman &amp; Associates, Inc.  It may not be modified or distributed in any format without expressed written permission from </a:t>
            </a:r>
            <a:br>
              <a:rPr lang="en-US" dirty="0">
                <a:solidFill>
                  <a:schemeClr val="tx1"/>
                </a:solidFill>
              </a:rPr>
            </a:br>
            <a:r>
              <a:rPr lang="en-US" dirty="0">
                <a:solidFill>
                  <a:schemeClr val="tx1"/>
                </a:solidFill>
              </a:rPr>
              <a:t>Ken Chapman &amp; Associates, Inc.</a:t>
            </a:r>
            <a:br>
              <a:rPr lang="en-US" dirty="0">
                <a:solidFill>
                  <a:schemeClr val="tx1"/>
                </a:solidFill>
              </a:rPr>
            </a:br>
            <a:br>
              <a:rPr lang="en-US" dirty="0">
                <a:solidFill>
                  <a:schemeClr val="tx1"/>
                </a:solidFill>
              </a:rPr>
            </a:br>
            <a:r>
              <a:rPr lang="en-US" dirty="0">
                <a:solidFill>
                  <a:schemeClr val="tx1"/>
                </a:solidFill>
              </a:rPr>
              <a:t>Copyright 2024.  All rights reserved.</a:t>
            </a:r>
          </a:p>
        </p:txBody>
      </p:sp>
    </p:spTree>
    <p:extLst>
      <p:ext uri="{BB962C8B-B14F-4D97-AF65-F5344CB8AC3E}">
        <p14:creationId xmlns:p14="http://schemas.microsoft.com/office/powerpoint/2010/main" val="9237214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solidFill>
                  <a:srgbClr val="981F23"/>
                </a:solidFill>
              </a:rPr>
              <a:t>Comprehensive workplace safety programs have proven to decrease injuries by:</a:t>
            </a:r>
          </a:p>
        </p:txBody>
      </p:sp>
      <p:sp>
        <p:nvSpPr>
          <p:cNvPr id="3" name="Content Placeholder 2"/>
          <p:cNvSpPr>
            <a:spLocks noGrp="1"/>
          </p:cNvSpPr>
          <p:nvPr>
            <p:ph idx="1"/>
          </p:nvPr>
        </p:nvSpPr>
        <p:spPr>
          <a:xfrm>
            <a:off x="3756988" y="2060711"/>
            <a:ext cx="1570383" cy="2431774"/>
          </a:xfrm>
        </p:spPr>
        <p:txBody>
          <a:bodyPr/>
          <a:lstStyle/>
          <a:p>
            <a:pPr marL="628650" indent="-514350">
              <a:buClrTx/>
              <a:buFont typeface="+mj-lt"/>
              <a:buAutoNum type="alphaUcPeriod"/>
            </a:pPr>
            <a:r>
              <a:rPr lang="en-US" sz="3200" dirty="0"/>
              <a:t>90%</a:t>
            </a:r>
          </a:p>
          <a:p>
            <a:pPr marL="628650" indent="-514350">
              <a:buClrTx/>
              <a:buFont typeface="+mj-lt"/>
              <a:buAutoNum type="alphaUcPeriod"/>
            </a:pPr>
            <a:r>
              <a:rPr lang="en-US" sz="3200" dirty="0"/>
              <a:t>75%</a:t>
            </a:r>
          </a:p>
          <a:p>
            <a:pPr marL="628650" indent="-514350">
              <a:buClrTx/>
              <a:buFont typeface="+mj-lt"/>
              <a:buAutoNum type="alphaUcPeriod"/>
            </a:pPr>
            <a:r>
              <a:rPr lang="en-US" sz="3200" dirty="0"/>
              <a:t>50%</a:t>
            </a:r>
          </a:p>
          <a:p>
            <a:pPr marL="628650" indent="-514350">
              <a:buClrTx/>
              <a:buFont typeface="+mj-lt"/>
              <a:buAutoNum type="alphaUcPeriod"/>
            </a:pPr>
            <a:r>
              <a:rPr lang="en-US" sz="3200" dirty="0"/>
              <a:t>25%</a:t>
            </a:r>
          </a:p>
        </p:txBody>
      </p:sp>
      <p:sp>
        <p:nvSpPr>
          <p:cNvPr id="5" name="Rectangle 4"/>
          <p:cNvSpPr/>
          <p:nvPr/>
        </p:nvSpPr>
        <p:spPr>
          <a:xfrm>
            <a:off x="3867678" y="3214938"/>
            <a:ext cx="1366787" cy="57992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CD4815AC-0B7E-8F4C-19E8-DFDF00A790D1}"/>
              </a:ext>
            </a:extLst>
          </p:cNvPr>
          <p:cNvPicPr>
            <a:picLocks noChangeAspect="1"/>
          </p:cNvPicPr>
          <p:nvPr/>
        </p:nvPicPr>
        <p:blipFill>
          <a:blip r:embed="rId3"/>
          <a:stretch>
            <a:fillRect/>
          </a:stretch>
        </p:blipFill>
        <p:spPr>
          <a:xfrm>
            <a:off x="7724885" y="6038521"/>
            <a:ext cx="1291001" cy="438940"/>
          </a:xfrm>
          <a:prstGeom prst="rect">
            <a:avLst/>
          </a:prstGeom>
        </p:spPr>
      </p:pic>
      <p:sp>
        <p:nvSpPr>
          <p:cNvPr id="6" name="Footer Placeholder 1">
            <a:extLst>
              <a:ext uri="{FF2B5EF4-FFF2-40B4-BE49-F238E27FC236}">
                <a16:creationId xmlns:a16="http://schemas.microsoft.com/office/drawing/2014/main" id="{D9DF0CF1-C3E8-6D01-05F0-B5544AA28A48}"/>
              </a:ext>
            </a:extLst>
          </p:cNvPr>
          <p:cNvSpPr>
            <a:spLocks noGrp="1"/>
          </p:cNvSpPr>
          <p:nvPr/>
        </p:nvSpPr>
        <p:spPr>
          <a:xfrm>
            <a:off x="6105032" y="6443447"/>
            <a:ext cx="2895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800" kern="1200">
                <a:solidFill>
                  <a:schemeClr val="tx2"/>
                </a:solidFill>
                <a:latin typeface="+mn-lt"/>
                <a:ea typeface="+mn-ea"/>
                <a:cs typeface="+mn-cs"/>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a:lstStyle>
          <a:p>
            <a:pPr>
              <a:defRPr/>
            </a:pPr>
            <a:r>
              <a:rPr lang="en-US" sz="900" dirty="0">
                <a:latin typeface="Calibri"/>
                <a:cs typeface="Calibri"/>
              </a:rPr>
              <a:t>Ken Chapman &amp; Associates, Inc. All Rights Reserved</a:t>
            </a:r>
          </a:p>
          <a:p>
            <a:pPr>
              <a:defRPr/>
            </a:pPr>
            <a:r>
              <a:rPr lang="en-US" sz="900" dirty="0">
                <a:latin typeface="Calibri"/>
                <a:cs typeface="Calibri"/>
              </a:rPr>
              <a:t>Not Licensed for Use Outside McWane, Inc.</a:t>
            </a:r>
          </a:p>
        </p:txBody>
      </p:sp>
    </p:spTree>
    <p:extLst>
      <p:ext uri="{BB962C8B-B14F-4D97-AF65-F5344CB8AC3E}">
        <p14:creationId xmlns:p14="http://schemas.microsoft.com/office/powerpoint/2010/main" val="3125803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barn(inVertical)">
                                      <p:cBhvr>
                                        <p:cTn id="2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Box 5"/>
          <p:cNvSpPr txBox="1">
            <a:spLocks noChangeArrowheads="1"/>
          </p:cNvSpPr>
          <p:nvPr/>
        </p:nvSpPr>
        <p:spPr bwMode="auto">
          <a:xfrm>
            <a:off x="334963" y="1765085"/>
            <a:ext cx="6618287" cy="4684359"/>
          </a:xfrm>
          <a:prstGeom prst="rect">
            <a:avLst/>
          </a:prstGeom>
          <a:noFill/>
          <a:ln w="9525">
            <a:noFill/>
            <a:miter lim="800000"/>
            <a:headEnd/>
            <a:tailEnd/>
          </a:ln>
        </p:spPr>
        <p:txBody>
          <a:bodyPr>
            <a:prstTxWarp prst="textNoShape">
              <a:avLst/>
            </a:prstTxWarp>
            <a:spAutoFit/>
          </a:bodyPr>
          <a:lstStyle/>
          <a:p>
            <a:pPr marL="457200" indent="-457200">
              <a:spcBef>
                <a:spcPct val="20000"/>
              </a:spcBef>
              <a:buFont typeface="Arial"/>
              <a:buChar char="•"/>
              <a:defRPr/>
            </a:pPr>
            <a:r>
              <a:rPr lang="en-US" sz="2800" i="1" dirty="0">
                <a:latin typeface="Calibri" pitchFamily="-72" charset="0"/>
              </a:rPr>
              <a:t>Silence cell phones</a:t>
            </a:r>
          </a:p>
          <a:p>
            <a:pPr marL="457200" indent="-457200">
              <a:spcBef>
                <a:spcPct val="20000"/>
              </a:spcBef>
              <a:buFont typeface="Arial"/>
              <a:buChar char="•"/>
              <a:defRPr/>
            </a:pPr>
            <a:r>
              <a:rPr lang="en-US" sz="2800" i="1" dirty="0">
                <a:latin typeface="Calibri" pitchFamily="-72" charset="0"/>
              </a:rPr>
              <a:t>No “active” email &amp; texting</a:t>
            </a:r>
          </a:p>
          <a:p>
            <a:pPr marL="457200" indent="-457200">
              <a:spcBef>
                <a:spcPct val="20000"/>
              </a:spcBef>
              <a:buFont typeface="Arial"/>
              <a:buChar char="•"/>
              <a:defRPr/>
            </a:pPr>
            <a:r>
              <a:rPr lang="en-US" sz="2800" i="1" dirty="0">
                <a:latin typeface="Calibri" pitchFamily="-72" charset="0"/>
              </a:rPr>
              <a:t>If it’s necessary to take a call or return            a message, please leave the room.         Step away so your conversation does not interrupt the team discussion.</a:t>
            </a:r>
          </a:p>
          <a:p>
            <a:pPr marL="457200" indent="-457200">
              <a:spcBef>
                <a:spcPct val="20000"/>
              </a:spcBef>
              <a:buFont typeface="Arial"/>
              <a:buChar char="•"/>
              <a:defRPr/>
            </a:pPr>
            <a:r>
              <a:rPr lang="en-US" sz="2800" i="1" dirty="0">
                <a:latin typeface="Calibri" pitchFamily="-72" charset="0"/>
              </a:rPr>
              <a:t>Refrain from side conversations.</a:t>
            </a:r>
          </a:p>
          <a:p>
            <a:pPr marL="457200" indent="-457200">
              <a:spcBef>
                <a:spcPct val="20000"/>
              </a:spcBef>
              <a:buFont typeface="Arial"/>
              <a:buChar char="•"/>
              <a:defRPr/>
            </a:pPr>
            <a:r>
              <a:rPr lang="en-US" sz="2800" i="1" dirty="0">
                <a:latin typeface="Calibri" pitchFamily="-72" charset="0"/>
              </a:rPr>
              <a:t>Personal stories or examples shared by team members remain in this room.</a:t>
            </a:r>
            <a:endParaRPr lang="en-US" sz="2800" dirty="0">
              <a:latin typeface="Calisto MT" pitchFamily="-72" charset="0"/>
            </a:endParaRPr>
          </a:p>
          <a:p>
            <a:pPr algn="ctr">
              <a:defRPr/>
            </a:pPr>
            <a:endParaRPr lang="en-US" dirty="0">
              <a:latin typeface="Calisto MT" pitchFamily="-72" charset="0"/>
            </a:endParaRPr>
          </a:p>
        </p:txBody>
      </p:sp>
      <p:pic>
        <p:nvPicPr>
          <p:cNvPr id="20485" name="Picture 7" descr="exit sign.png"/>
          <p:cNvPicPr>
            <a:picLocks noChangeAspect="1"/>
          </p:cNvPicPr>
          <p:nvPr/>
        </p:nvPicPr>
        <p:blipFill>
          <a:blip r:embed="rId3"/>
          <a:srcRect/>
          <a:stretch>
            <a:fillRect/>
          </a:stretch>
        </p:blipFill>
        <p:spPr bwMode="auto">
          <a:xfrm>
            <a:off x="7343513" y="3567337"/>
            <a:ext cx="1406787" cy="808038"/>
          </a:xfrm>
          <a:prstGeom prst="rect">
            <a:avLst/>
          </a:prstGeom>
          <a:noFill/>
          <a:ln w="9525">
            <a:noFill/>
            <a:miter lim="800000"/>
            <a:headEnd/>
            <a:tailEnd/>
          </a:ln>
        </p:spPr>
      </p:pic>
      <p:pic>
        <p:nvPicPr>
          <p:cNvPr id="20486" name="Picture 8" descr="silent symbol.png"/>
          <p:cNvPicPr>
            <a:picLocks noChangeAspect="1"/>
          </p:cNvPicPr>
          <p:nvPr/>
        </p:nvPicPr>
        <p:blipFill>
          <a:blip r:embed="rId4"/>
          <a:srcRect/>
          <a:stretch>
            <a:fillRect/>
          </a:stretch>
        </p:blipFill>
        <p:spPr bwMode="auto">
          <a:xfrm>
            <a:off x="7415854" y="1566867"/>
            <a:ext cx="1334446" cy="1108075"/>
          </a:xfrm>
          <a:prstGeom prst="rect">
            <a:avLst/>
          </a:prstGeom>
          <a:noFill/>
          <a:ln w="9525">
            <a:noFill/>
            <a:miter lim="800000"/>
            <a:headEnd/>
            <a:tailEnd/>
          </a:ln>
        </p:spPr>
      </p:pic>
      <p:sp>
        <p:nvSpPr>
          <p:cNvPr id="10" name="TextBox 4">
            <a:extLst>
              <a:ext uri="{FF2B5EF4-FFF2-40B4-BE49-F238E27FC236}">
                <a16:creationId xmlns:a16="http://schemas.microsoft.com/office/drawing/2014/main" id="{A7CC19CF-10B5-4675-9ACE-6670976750E5}"/>
              </a:ext>
            </a:extLst>
          </p:cNvPr>
          <p:cNvSpPr txBox="1">
            <a:spLocks noChangeArrowheads="1"/>
          </p:cNvSpPr>
          <p:nvPr/>
        </p:nvSpPr>
        <p:spPr bwMode="auto">
          <a:xfrm>
            <a:off x="77788" y="521344"/>
            <a:ext cx="8975725" cy="978729"/>
          </a:xfrm>
          <a:prstGeom prst="rect">
            <a:avLst/>
          </a:prstGeom>
          <a:noFill/>
          <a:ln w="9525">
            <a:noFill/>
            <a:miter lim="800000"/>
            <a:headEnd/>
            <a:tailEnd/>
          </a:ln>
        </p:spPr>
        <p:txBody>
          <a:bodyPr>
            <a:prstTxWarp prst="textNoShape">
              <a:avLst/>
            </a:prstTxWarp>
            <a:spAutoFit/>
          </a:bodyPr>
          <a:lstStyle/>
          <a:p>
            <a:pPr algn="ctr">
              <a:lnSpc>
                <a:spcPct val="90000"/>
              </a:lnSpc>
            </a:pPr>
            <a:r>
              <a:rPr lang="en-US" sz="3600" b="1" dirty="0">
                <a:solidFill>
                  <a:srgbClr val="9C2024"/>
                </a:solidFill>
                <a:latin typeface="Calibri" pitchFamily="-72" charset="0"/>
              </a:rPr>
              <a:t>Session Standards</a:t>
            </a:r>
          </a:p>
          <a:p>
            <a:pPr algn="ctr">
              <a:lnSpc>
                <a:spcPct val="90000"/>
              </a:lnSpc>
            </a:pPr>
            <a:r>
              <a:rPr lang="en-US" sz="2800" i="1" dirty="0">
                <a:solidFill>
                  <a:schemeClr val="accent6"/>
                </a:solidFill>
                <a:latin typeface="Calibri" pitchFamily="-72" charset="0"/>
              </a:rPr>
              <a:t>Confirmed in Session One</a:t>
            </a:r>
            <a:endParaRPr lang="en-US" sz="2000" i="1" dirty="0">
              <a:solidFill>
                <a:schemeClr val="accent6"/>
              </a:solidFill>
              <a:latin typeface="Calibri" pitchFamily="-72" charset="0"/>
            </a:endParaRPr>
          </a:p>
        </p:txBody>
      </p:sp>
      <p:pic>
        <p:nvPicPr>
          <p:cNvPr id="8" name="Picture 7">
            <a:extLst>
              <a:ext uri="{FF2B5EF4-FFF2-40B4-BE49-F238E27FC236}">
                <a16:creationId xmlns:a16="http://schemas.microsoft.com/office/drawing/2014/main" id="{BFE790D8-C471-43EF-8BA3-667A71DDA83B}"/>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35609" y="6197547"/>
            <a:ext cx="548439" cy="548439"/>
          </a:xfrm>
          <a:prstGeom prst="rect">
            <a:avLst/>
          </a:prstGeom>
        </p:spPr>
      </p:pic>
      <p:pic>
        <p:nvPicPr>
          <p:cNvPr id="2" name="Picture 1">
            <a:extLst>
              <a:ext uri="{FF2B5EF4-FFF2-40B4-BE49-F238E27FC236}">
                <a16:creationId xmlns:a16="http://schemas.microsoft.com/office/drawing/2014/main" id="{B5A24B77-4C2D-1685-2426-EF7DB5371B5B}"/>
              </a:ext>
            </a:extLst>
          </p:cNvPr>
          <p:cNvPicPr>
            <a:picLocks noChangeAspect="1"/>
          </p:cNvPicPr>
          <p:nvPr/>
        </p:nvPicPr>
        <p:blipFill>
          <a:blip r:embed="rId6"/>
          <a:stretch>
            <a:fillRect/>
          </a:stretch>
        </p:blipFill>
        <p:spPr>
          <a:xfrm>
            <a:off x="7724885" y="6038521"/>
            <a:ext cx="1291001" cy="438940"/>
          </a:xfrm>
          <a:prstGeom prst="rect">
            <a:avLst/>
          </a:prstGeom>
        </p:spPr>
      </p:pic>
      <p:sp>
        <p:nvSpPr>
          <p:cNvPr id="3" name="Footer Placeholder 1">
            <a:extLst>
              <a:ext uri="{FF2B5EF4-FFF2-40B4-BE49-F238E27FC236}">
                <a16:creationId xmlns:a16="http://schemas.microsoft.com/office/drawing/2014/main" id="{89B23DEB-BAE2-721F-A7D1-AB28FEDB2B8D}"/>
              </a:ext>
            </a:extLst>
          </p:cNvPr>
          <p:cNvSpPr>
            <a:spLocks noGrp="1"/>
          </p:cNvSpPr>
          <p:nvPr/>
        </p:nvSpPr>
        <p:spPr>
          <a:xfrm>
            <a:off x="6105032" y="6443447"/>
            <a:ext cx="2895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800" kern="1200">
                <a:solidFill>
                  <a:schemeClr val="tx2"/>
                </a:solidFill>
                <a:latin typeface="+mn-lt"/>
                <a:ea typeface="+mn-ea"/>
                <a:cs typeface="+mn-cs"/>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a:lstStyle>
          <a:p>
            <a:pPr>
              <a:defRPr/>
            </a:pPr>
            <a:r>
              <a:rPr lang="en-US" sz="900" dirty="0">
                <a:latin typeface="Calibri"/>
                <a:cs typeface="Calibri"/>
              </a:rPr>
              <a:t>Ken Chapman &amp; Associates, Inc. All Rights Reserved</a:t>
            </a:r>
          </a:p>
          <a:p>
            <a:pPr>
              <a:defRPr/>
            </a:pPr>
            <a:r>
              <a:rPr lang="en-US" sz="900" dirty="0">
                <a:latin typeface="Calibri"/>
                <a:cs typeface="Calibri"/>
              </a:rPr>
              <a:t>Not Licensed for Use Outside McWane, Inc.</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0482">
                                            <p:txEl>
                                              <p:pRg st="0" end="0"/>
                                            </p:txEl>
                                          </p:spTgt>
                                        </p:tgtEl>
                                        <p:attrNameLst>
                                          <p:attrName>style.visibility</p:attrName>
                                        </p:attrNameLst>
                                      </p:cBhvr>
                                      <p:to>
                                        <p:strVal val="visible"/>
                                      </p:to>
                                    </p:set>
                                    <p:anim calcmode="lin" valueType="num">
                                      <p:cBhvr additive="base">
                                        <p:cTn id="7" dur="500" fill="hold"/>
                                        <p:tgtEl>
                                          <p:spTgt spid="20482">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0482">
                                            <p:txEl>
                                              <p:pRg st="0" end="0"/>
                                            </p:txEl>
                                          </p:spTgt>
                                        </p:tgtEl>
                                        <p:attrNameLst>
                                          <p:attrName>ppt_y</p:attrName>
                                        </p:attrNameLst>
                                      </p:cBhvr>
                                      <p:tavLst>
                                        <p:tav tm="0">
                                          <p:val>
                                            <p:strVal val="#ppt_y"/>
                                          </p:val>
                                        </p:tav>
                                        <p:tav tm="100000">
                                          <p:val>
                                            <p:strVal val="#ppt_y"/>
                                          </p:val>
                                        </p:tav>
                                      </p:tavLst>
                                    </p:anim>
                                  </p:childTnLst>
                                </p:cTn>
                              </p:par>
                              <p:par>
                                <p:cTn id="9" presetID="16" presetClass="entr" presetSubtype="21" fill="hold" nodeType="withEffect">
                                  <p:stCondLst>
                                    <p:cond delay="0"/>
                                  </p:stCondLst>
                                  <p:childTnLst>
                                    <p:set>
                                      <p:cBhvr>
                                        <p:cTn id="10" dur="1" fill="hold">
                                          <p:stCondLst>
                                            <p:cond delay="0"/>
                                          </p:stCondLst>
                                        </p:cTn>
                                        <p:tgtEl>
                                          <p:spTgt spid="20486"/>
                                        </p:tgtEl>
                                        <p:attrNameLst>
                                          <p:attrName>style.visibility</p:attrName>
                                        </p:attrNameLst>
                                      </p:cBhvr>
                                      <p:to>
                                        <p:strVal val="visible"/>
                                      </p:to>
                                    </p:set>
                                    <p:animEffect transition="in" filter="barn(inVertical)">
                                      <p:cBhvr>
                                        <p:cTn id="11" dur="500"/>
                                        <p:tgtEl>
                                          <p:spTgt spid="20486"/>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8" fill="hold" nodeType="clickEffect">
                                  <p:stCondLst>
                                    <p:cond delay="0"/>
                                  </p:stCondLst>
                                  <p:childTnLst>
                                    <p:set>
                                      <p:cBhvr>
                                        <p:cTn id="15" dur="1" fill="hold">
                                          <p:stCondLst>
                                            <p:cond delay="0"/>
                                          </p:stCondLst>
                                        </p:cTn>
                                        <p:tgtEl>
                                          <p:spTgt spid="20482">
                                            <p:txEl>
                                              <p:pRg st="1" end="1"/>
                                            </p:txEl>
                                          </p:spTgt>
                                        </p:tgtEl>
                                        <p:attrNameLst>
                                          <p:attrName>style.visibility</p:attrName>
                                        </p:attrNameLst>
                                      </p:cBhvr>
                                      <p:to>
                                        <p:strVal val="visible"/>
                                      </p:to>
                                    </p:set>
                                    <p:anim calcmode="lin" valueType="num">
                                      <p:cBhvr additive="base">
                                        <p:cTn id="16" dur="500" fill="hold"/>
                                        <p:tgtEl>
                                          <p:spTgt spid="20482">
                                            <p:txEl>
                                              <p:pRg st="1" end="1"/>
                                            </p:txEl>
                                          </p:spTgt>
                                        </p:tgtEl>
                                        <p:attrNameLst>
                                          <p:attrName>ppt_x</p:attrName>
                                        </p:attrNameLst>
                                      </p:cBhvr>
                                      <p:tavLst>
                                        <p:tav tm="0">
                                          <p:val>
                                            <p:strVal val="0-#ppt_w/2"/>
                                          </p:val>
                                        </p:tav>
                                        <p:tav tm="100000">
                                          <p:val>
                                            <p:strVal val="#ppt_x"/>
                                          </p:val>
                                        </p:tav>
                                      </p:tavLst>
                                    </p:anim>
                                    <p:anim calcmode="lin" valueType="num">
                                      <p:cBhvr additive="base">
                                        <p:cTn id="17" dur="500" fill="hold"/>
                                        <p:tgtEl>
                                          <p:spTgt spid="20482">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8" fill="hold" nodeType="clickEffect">
                                  <p:stCondLst>
                                    <p:cond delay="0"/>
                                  </p:stCondLst>
                                  <p:childTnLst>
                                    <p:set>
                                      <p:cBhvr>
                                        <p:cTn id="21" dur="1" fill="hold">
                                          <p:stCondLst>
                                            <p:cond delay="0"/>
                                          </p:stCondLst>
                                        </p:cTn>
                                        <p:tgtEl>
                                          <p:spTgt spid="20482">
                                            <p:txEl>
                                              <p:pRg st="2" end="2"/>
                                            </p:txEl>
                                          </p:spTgt>
                                        </p:tgtEl>
                                        <p:attrNameLst>
                                          <p:attrName>style.visibility</p:attrName>
                                        </p:attrNameLst>
                                      </p:cBhvr>
                                      <p:to>
                                        <p:strVal val="visible"/>
                                      </p:to>
                                    </p:set>
                                    <p:anim calcmode="lin" valueType="num">
                                      <p:cBhvr additive="base">
                                        <p:cTn id="22" dur="500" fill="hold"/>
                                        <p:tgtEl>
                                          <p:spTgt spid="20482">
                                            <p:txEl>
                                              <p:pRg st="2" end="2"/>
                                            </p:txEl>
                                          </p:spTgt>
                                        </p:tgtEl>
                                        <p:attrNameLst>
                                          <p:attrName>ppt_x</p:attrName>
                                        </p:attrNameLst>
                                      </p:cBhvr>
                                      <p:tavLst>
                                        <p:tav tm="0">
                                          <p:val>
                                            <p:strVal val="0-#ppt_w/2"/>
                                          </p:val>
                                        </p:tav>
                                        <p:tav tm="100000">
                                          <p:val>
                                            <p:strVal val="#ppt_x"/>
                                          </p:val>
                                        </p:tav>
                                      </p:tavLst>
                                    </p:anim>
                                    <p:anim calcmode="lin" valueType="num">
                                      <p:cBhvr additive="base">
                                        <p:cTn id="23" dur="500" fill="hold"/>
                                        <p:tgtEl>
                                          <p:spTgt spid="20482">
                                            <p:txEl>
                                              <p:pRg st="2" end="2"/>
                                            </p:txEl>
                                          </p:spTgt>
                                        </p:tgtEl>
                                        <p:attrNameLst>
                                          <p:attrName>ppt_y</p:attrName>
                                        </p:attrNameLst>
                                      </p:cBhvr>
                                      <p:tavLst>
                                        <p:tav tm="0">
                                          <p:val>
                                            <p:strVal val="#ppt_y"/>
                                          </p:val>
                                        </p:tav>
                                        <p:tav tm="100000">
                                          <p:val>
                                            <p:strVal val="#ppt_y"/>
                                          </p:val>
                                        </p:tav>
                                      </p:tavLst>
                                    </p:anim>
                                  </p:childTnLst>
                                </p:cTn>
                              </p:par>
                              <p:par>
                                <p:cTn id="24" presetID="16" presetClass="entr" presetSubtype="37" fill="hold" nodeType="withEffect">
                                  <p:stCondLst>
                                    <p:cond delay="0"/>
                                  </p:stCondLst>
                                  <p:childTnLst>
                                    <p:set>
                                      <p:cBhvr>
                                        <p:cTn id="25" dur="1" fill="hold">
                                          <p:stCondLst>
                                            <p:cond delay="0"/>
                                          </p:stCondLst>
                                        </p:cTn>
                                        <p:tgtEl>
                                          <p:spTgt spid="20485"/>
                                        </p:tgtEl>
                                        <p:attrNameLst>
                                          <p:attrName>style.visibility</p:attrName>
                                        </p:attrNameLst>
                                      </p:cBhvr>
                                      <p:to>
                                        <p:strVal val="visible"/>
                                      </p:to>
                                    </p:set>
                                    <p:animEffect transition="in" filter="barn(outVertical)">
                                      <p:cBhvr>
                                        <p:cTn id="26" dur="500"/>
                                        <p:tgtEl>
                                          <p:spTgt spid="20485"/>
                                        </p:tgtEl>
                                      </p:cBhvr>
                                    </p:animEffect>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20482">
                                            <p:txEl>
                                              <p:pRg st="3" end="3"/>
                                            </p:txEl>
                                          </p:spTgt>
                                        </p:tgtEl>
                                        <p:attrNameLst>
                                          <p:attrName>style.visibility</p:attrName>
                                        </p:attrNameLst>
                                      </p:cBhvr>
                                      <p:to>
                                        <p:strVal val="visible"/>
                                      </p:to>
                                    </p:set>
                                    <p:anim calcmode="lin" valueType="num">
                                      <p:cBhvr additive="base">
                                        <p:cTn id="31" dur="500" fill="hold"/>
                                        <p:tgtEl>
                                          <p:spTgt spid="20482">
                                            <p:txEl>
                                              <p:pRg st="3" end="3"/>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20482">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nodeType="clickEffect">
                                  <p:stCondLst>
                                    <p:cond delay="0"/>
                                  </p:stCondLst>
                                  <p:childTnLst>
                                    <p:set>
                                      <p:cBhvr>
                                        <p:cTn id="36" dur="1" fill="hold">
                                          <p:stCondLst>
                                            <p:cond delay="0"/>
                                          </p:stCondLst>
                                        </p:cTn>
                                        <p:tgtEl>
                                          <p:spTgt spid="20482">
                                            <p:txEl>
                                              <p:pRg st="4" end="4"/>
                                            </p:txEl>
                                          </p:spTgt>
                                        </p:tgtEl>
                                        <p:attrNameLst>
                                          <p:attrName>style.visibility</p:attrName>
                                        </p:attrNameLst>
                                      </p:cBhvr>
                                      <p:to>
                                        <p:strVal val="visible"/>
                                      </p:to>
                                    </p:set>
                                    <p:anim calcmode="lin" valueType="num">
                                      <p:cBhvr additive="base">
                                        <p:cTn id="37" dur="500" fill="hold"/>
                                        <p:tgtEl>
                                          <p:spTgt spid="20482">
                                            <p:txEl>
                                              <p:pRg st="4" end="4"/>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20482">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p:cNvSpPr>
            <a:spLocks noGrp="1" noChangeArrowheads="1"/>
          </p:cNvSpPr>
          <p:nvPr>
            <p:ph type="title" idx="4294967295"/>
          </p:nvPr>
        </p:nvSpPr>
        <p:spPr bwMode="auto">
          <a:xfrm>
            <a:off x="82296" y="1169131"/>
            <a:ext cx="8979408" cy="978408"/>
          </a:xfrm>
        </p:spPr>
        <p:txBody>
          <a:bodyPr wrap="square" lIns="91432" tIns="45715" rIns="91432" bIns="45715" numCol="1" anchorCtr="0" compatLnSpc="1">
            <a:prstTxWarp prst="textNoShape">
              <a:avLst/>
            </a:prstTxWarp>
            <a:normAutofit fontScale="90000"/>
          </a:bodyPr>
          <a:lstStyle/>
          <a:p>
            <a:pPr>
              <a:lnSpc>
                <a:spcPct val="90000"/>
              </a:lnSpc>
              <a:defRPr/>
            </a:pPr>
            <a:r>
              <a:rPr lang="en-US" sz="3900" b="1" cap="none" dirty="0">
                <a:solidFill>
                  <a:srgbClr val="9C2024"/>
                </a:solidFill>
                <a:latin typeface="Calibri" pitchFamily="-72" charset="0"/>
              </a:rPr>
              <a:t>Opportunity Assignment Roundtable: </a:t>
            </a:r>
            <a:br>
              <a:rPr lang="en-US" sz="3200" b="1" cap="none" dirty="0">
                <a:solidFill>
                  <a:srgbClr val="800000"/>
                </a:solidFill>
                <a:latin typeface="Calibri" pitchFamily="-72" charset="0"/>
              </a:rPr>
            </a:br>
            <a:r>
              <a:rPr lang="en-US" sz="3100" i="1" cap="none" dirty="0">
                <a:solidFill>
                  <a:schemeClr val="accent6"/>
                </a:solidFill>
                <a:latin typeface="Calibri" pitchFamily="-72" charset="0"/>
              </a:rPr>
              <a:t>The Leader’s Code</a:t>
            </a:r>
            <a:endParaRPr lang="en-US" sz="2200" b="1" i="1" cap="none" dirty="0">
              <a:solidFill>
                <a:srgbClr val="FFFF00"/>
              </a:solidFill>
            </a:endParaRPr>
          </a:p>
        </p:txBody>
      </p:sp>
      <p:sp>
        <p:nvSpPr>
          <p:cNvPr id="7171" name="Rectangle 3"/>
          <p:cNvSpPr>
            <a:spLocks noGrp="1" noChangeArrowheads="1"/>
          </p:cNvSpPr>
          <p:nvPr>
            <p:ph idx="4294967295"/>
          </p:nvPr>
        </p:nvSpPr>
        <p:spPr>
          <a:xfrm>
            <a:off x="1001486" y="2201409"/>
            <a:ext cx="7162799" cy="3735095"/>
          </a:xfrm>
        </p:spPr>
        <p:txBody>
          <a:bodyPr lIns="91432" tIns="45715" rIns="91432" bIns="45715"/>
          <a:lstStyle/>
          <a:p>
            <a:pPr indent="-342900" defTabSz="912813">
              <a:lnSpc>
                <a:spcPct val="90000"/>
              </a:lnSpc>
              <a:buClrTx/>
            </a:pPr>
            <a:r>
              <a:rPr lang="en-US" sz="2200" dirty="0">
                <a:latin typeface="Calibri" pitchFamily="-72" charset="0"/>
              </a:rPr>
              <a:t>You were asked to read Chapter 7, </a:t>
            </a:r>
            <a:r>
              <a:rPr lang="en-US" sz="2200" i="1" dirty="0">
                <a:latin typeface="Calibri" pitchFamily="-72" charset="0"/>
              </a:rPr>
              <a:t>The Common Good.</a:t>
            </a:r>
            <a:endParaRPr lang="en-US" sz="2200" b="1" dirty="0">
              <a:latin typeface="Calibri" pitchFamily="-72" charset="0"/>
            </a:endParaRPr>
          </a:p>
          <a:p>
            <a:pPr indent="-342900" defTabSz="912813">
              <a:lnSpc>
                <a:spcPct val="90000"/>
              </a:lnSpc>
              <a:buClrTx/>
            </a:pPr>
            <a:endParaRPr lang="en-US" sz="1800" b="1" dirty="0">
              <a:latin typeface="Calibri" pitchFamily="-72" charset="0"/>
            </a:endParaRPr>
          </a:p>
          <a:p>
            <a:pPr indent="-342900" defTabSz="912813">
              <a:lnSpc>
                <a:spcPct val="90000"/>
              </a:lnSpc>
              <a:buClrTx/>
            </a:pPr>
            <a:r>
              <a:rPr lang="en-US" sz="2200" dirty="0">
                <a:latin typeface="Calibri" pitchFamily="-72" charset="0"/>
              </a:rPr>
              <a:t>Working in your teams, respond to the question your team has been assigned. </a:t>
            </a:r>
          </a:p>
          <a:p>
            <a:pPr indent="-342900" defTabSz="912813">
              <a:lnSpc>
                <a:spcPct val="90000"/>
              </a:lnSpc>
              <a:buClrTx/>
            </a:pPr>
            <a:endParaRPr lang="en-US" sz="1800" dirty="0">
              <a:latin typeface="Calibri" pitchFamily="-72" charset="0"/>
            </a:endParaRPr>
          </a:p>
          <a:p>
            <a:pPr indent="-342900" defTabSz="912813">
              <a:lnSpc>
                <a:spcPct val="90000"/>
              </a:lnSpc>
              <a:buClrTx/>
            </a:pPr>
            <a:r>
              <a:rPr lang="en-US" sz="2200" dirty="0">
                <a:latin typeface="Calibri" pitchFamily="-72" charset="0"/>
              </a:rPr>
              <a:t>What does this mean for you and your team?</a:t>
            </a:r>
          </a:p>
          <a:p>
            <a:pPr indent="-342900" defTabSz="912813">
              <a:lnSpc>
                <a:spcPct val="90000"/>
              </a:lnSpc>
              <a:buClrTx/>
            </a:pPr>
            <a:endParaRPr lang="en-US" sz="1800" dirty="0">
              <a:latin typeface="Calibri" pitchFamily="-72" charset="0"/>
            </a:endParaRPr>
          </a:p>
          <a:p>
            <a:pPr indent="-342900" defTabSz="912813">
              <a:lnSpc>
                <a:spcPct val="90000"/>
              </a:lnSpc>
              <a:buClrTx/>
            </a:pPr>
            <a:r>
              <a:rPr lang="en-US" sz="2200" dirty="0">
                <a:latin typeface="Calibri" pitchFamily="-72" charset="0"/>
              </a:rPr>
              <a:t>Record your thoughts on paper.</a:t>
            </a:r>
          </a:p>
          <a:p>
            <a:pPr marL="0" indent="0" defTabSz="912813">
              <a:lnSpc>
                <a:spcPct val="90000"/>
              </a:lnSpc>
              <a:buClrTx/>
              <a:buNone/>
            </a:pPr>
            <a:endParaRPr lang="en-US" sz="1800" dirty="0">
              <a:latin typeface="Calibri" pitchFamily="-72" charset="0"/>
            </a:endParaRPr>
          </a:p>
          <a:p>
            <a:pPr indent="-342900" defTabSz="912813">
              <a:lnSpc>
                <a:spcPct val="90000"/>
              </a:lnSpc>
              <a:buClrTx/>
            </a:pPr>
            <a:r>
              <a:rPr lang="en-US" sz="2200" dirty="0">
                <a:latin typeface="Calibri" pitchFamily="-72" charset="0"/>
              </a:rPr>
              <a:t>Appoint a spokesperson for your team.</a:t>
            </a:r>
            <a:endParaRPr lang="en-US" sz="2200" dirty="0"/>
          </a:p>
        </p:txBody>
      </p:sp>
      <p:sp>
        <p:nvSpPr>
          <p:cNvPr id="29699" name="Date Placeholder 3"/>
          <p:cNvSpPr txBox="1">
            <a:spLocks noGrp="1"/>
          </p:cNvSpPr>
          <p:nvPr/>
        </p:nvSpPr>
        <p:spPr bwMode="auto">
          <a:xfrm>
            <a:off x="0" y="6596063"/>
            <a:ext cx="3276600" cy="261937"/>
          </a:xfrm>
          <a:prstGeom prst="rect">
            <a:avLst/>
          </a:prstGeom>
          <a:noFill/>
          <a:ln w="9525">
            <a:noFill/>
            <a:miter lim="800000"/>
            <a:headEnd/>
            <a:tailEnd/>
          </a:ln>
        </p:spPr>
        <p:txBody>
          <a:bodyPr lIns="91432" tIns="45715" rIns="91432" bIns="45715" anchor="ctr">
            <a:prstTxWarp prst="textNoShape">
              <a:avLst/>
            </a:prstTxWarp>
          </a:bodyPr>
          <a:lstStyle/>
          <a:p>
            <a:pPr defTabSz="914400" eaLnBrk="0" hangingPunct="0"/>
            <a:endParaRPr lang="en-US" sz="1100" b="0">
              <a:solidFill>
                <a:srgbClr val="948A54"/>
              </a:solidFill>
              <a:latin typeface="Verdana" pitchFamily="-72" charset="0"/>
            </a:endParaRPr>
          </a:p>
        </p:txBody>
      </p:sp>
      <p:sp>
        <p:nvSpPr>
          <p:cNvPr id="2" name="Frame 1">
            <a:extLst>
              <a:ext uri="{FF2B5EF4-FFF2-40B4-BE49-F238E27FC236}">
                <a16:creationId xmlns:a16="http://schemas.microsoft.com/office/drawing/2014/main" id="{E8DAAC3E-9C2C-4237-9F53-45FCCEB3FDF5}"/>
              </a:ext>
            </a:extLst>
          </p:cNvPr>
          <p:cNvSpPr/>
          <p:nvPr/>
        </p:nvSpPr>
        <p:spPr>
          <a:xfrm>
            <a:off x="-157842" y="-59960"/>
            <a:ext cx="9459685" cy="7106332"/>
          </a:xfrm>
          <a:prstGeom prst="frame">
            <a:avLst>
              <a:gd name="adj1" fmla="val 16176"/>
            </a:avLst>
          </a:prstGeom>
          <a:solidFill>
            <a:srgbClr val="9C202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54DEBA29-DCAD-4BD5-8774-961474A8FAD8}"/>
              </a:ext>
            </a:extLst>
          </p:cNvPr>
          <p:cNvSpPr txBox="1"/>
          <p:nvPr/>
        </p:nvSpPr>
        <p:spPr>
          <a:xfrm>
            <a:off x="1147060" y="145462"/>
            <a:ext cx="6849880" cy="707886"/>
          </a:xfrm>
          <a:prstGeom prst="rect">
            <a:avLst/>
          </a:prstGeom>
          <a:noFill/>
        </p:spPr>
        <p:txBody>
          <a:bodyPr wrap="square" rtlCol="0">
            <a:spAutoFit/>
          </a:bodyPr>
          <a:lstStyle/>
          <a:p>
            <a:pPr algn="ctr"/>
            <a:r>
              <a:rPr lang="en-US" sz="4000" b="1" dirty="0">
                <a:solidFill>
                  <a:schemeClr val="bg1">
                    <a:lumMod val="65000"/>
                  </a:schemeClr>
                </a:solidFill>
                <a:latin typeface="+mj-lt"/>
              </a:rPr>
              <a:t>Pause for Team Discussion</a:t>
            </a:r>
          </a:p>
        </p:txBody>
      </p:sp>
      <p:pic>
        <p:nvPicPr>
          <p:cNvPr id="4" name="Picture 3">
            <a:extLst>
              <a:ext uri="{FF2B5EF4-FFF2-40B4-BE49-F238E27FC236}">
                <a16:creationId xmlns:a16="http://schemas.microsoft.com/office/drawing/2014/main" id="{66ECC2B4-AA5D-4F52-4593-1BC6D91B71FB}"/>
              </a:ext>
            </a:extLst>
          </p:cNvPr>
          <p:cNvPicPr>
            <a:picLocks noChangeAspect="1"/>
          </p:cNvPicPr>
          <p:nvPr/>
        </p:nvPicPr>
        <p:blipFill>
          <a:blip r:embed="rId3">
            <a:duotone>
              <a:schemeClr val="accent1">
                <a:shade val="45000"/>
                <a:satMod val="135000"/>
              </a:schemeClr>
              <a:prstClr val="white"/>
            </a:duotone>
          </a:blip>
          <a:stretch>
            <a:fillRect/>
          </a:stretch>
        </p:blipFill>
        <p:spPr>
          <a:xfrm>
            <a:off x="7724885" y="6038521"/>
            <a:ext cx="1291001" cy="438940"/>
          </a:xfrm>
          <a:prstGeom prst="rect">
            <a:avLst/>
          </a:prstGeom>
        </p:spPr>
      </p:pic>
      <p:sp>
        <p:nvSpPr>
          <p:cNvPr id="5" name="Footer Placeholder 1">
            <a:extLst>
              <a:ext uri="{FF2B5EF4-FFF2-40B4-BE49-F238E27FC236}">
                <a16:creationId xmlns:a16="http://schemas.microsoft.com/office/drawing/2014/main" id="{C72335AF-3392-6974-3FEF-4A76DA34B67E}"/>
              </a:ext>
            </a:extLst>
          </p:cNvPr>
          <p:cNvSpPr>
            <a:spLocks noGrp="1"/>
          </p:cNvSpPr>
          <p:nvPr/>
        </p:nvSpPr>
        <p:spPr>
          <a:xfrm>
            <a:off x="6105032" y="6443447"/>
            <a:ext cx="2895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800" kern="1200">
                <a:solidFill>
                  <a:schemeClr val="tx2"/>
                </a:solidFill>
                <a:latin typeface="+mn-lt"/>
                <a:ea typeface="+mn-ea"/>
                <a:cs typeface="+mn-cs"/>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a:lstStyle>
          <a:p>
            <a:pPr>
              <a:defRPr/>
            </a:pPr>
            <a:r>
              <a:rPr lang="en-US" sz="900" dirty="0">
                <a:solidFill>
                  <a:schemeClr val="bg1">
                    <a:lumMod val="65000"/>
                  </a:schemeClr>
                </a:solidFill>
                <a:latin typeface="Calibri"/>
                <a:cs typeface="Calibri"/>
              </a:rPr>
              <a:t>Ken Chapman &amp; Associates, Inc. All Rights Reserved</a:t>
            </a:r>
          </a:p>
          <a:p>
            <a:pPr>
              <a:defRPr/>
            </a:pPr>
            <a:r>
              <a:rPr lang="en-US" sz="900" dirty="0">
                <a:solidFill>
                  <a:schemeClr val="bg1">
                    <a:lumMod val="65000"/>
                  </a:schemeClr>
                </a:solidFill>
                <a:latin typeface="Calibri"/>
                <a:cs typeface="Calibri"/>
              </a:rPr>
              <a:t>Not Licensed for Use Outside McWane, Inc.</a:t>
            </a:r>
          </a:p>
        </p:txBody>
      </p:sp>
    </p:spTree>
    <p:extLst>
      <p:ext uri="{BB962C8B-B14F-4D97-AF65-F5344CB8AC3E}">
        <p14:creationId xmlns:p14="http://schemas.microsoft.com/office/powerpoint/2010/main" val="5770311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1DB77EB1-E5A0-4E32-ABFC-69DE87744AAD}"/>
              </a:ext>
            </a:extLst>
          </p:cNvPr>
          <p:cNvSpPr txBox="1">
            <a:spLocks noChangeArrowheads="1"/>
          </p:cNvSpPr>
          <p:nvPr/>
        </p:nvSpPr>
        <p:spPr bwMode="auto">
          <a:xfrm>
            <a:off x="457200" y="2194560"/>
            <a:ext cx="8229600" cy="1732859"/>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lnSpcReduction="10000"/>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0" indent="0" algn="ctr" defTabSz="914400" eaLnBrk="1" hangingPunct="1">
              <a:spcBef>
                <a:spcPts val="576"/>
              </a:spcBef>
              <a:buNone/>
            </a:pPr>
            <a:r>
              <a:rPr lang="en-US" dirty="0"/>
              <a:t>Roundtable Discussion #1</a:t>
            </a:r>
          </a:p>
          <a:p>
            <a:pPr marL="0" indent="0" algn="ctr" defTabSz="914400" eaLnBrk="1" hangingPunct="1">
              <a:spcBef>
                <a:spcPts val="576"/>
              </a:spcBef>
              <a:buNone/>
            </a:pPr>
            <a:endParaRPr lang="en-US" sz="1000" b="1" dirty="0"/>
          </a:p>
          <a:p>
            <a:pPr marL="0" indent="0" algn="ctr" eaLnBrk="1" hangingPunct="1">
              <a:spcBef>
                <a:spcPts val="576"/>
              </a:spcBef>
              <a:buNone/>
            </a:pPr>
            <a:endParaRPr lang="en-US" sz="1400" b="1" dirty="0"/>
          </a:p>
          <a:p>
            <a:pPr marL="0" indent="0" algn="ctr" eaLnBrk="1" hangingPunct="1">
              <a:spcBef>
                <a:spcPts val="576"/>
              </a:spcBef>
              <a:buNone/>
            </a:pPr>
            <a:r>
              <a:rPr lang="en-US" sz="2600" b="1" dirty="0"/>
              <a:t>When does a team member’s disruptive or disrespectful behavior cross the line and need to be addressed?</a:t>
            </a:r>
          </a:p>
        </p:txBody>
      </p:sp>
      <p:sp>
        <p:nvSpPr>
          <p:cNvPr id="9" name="Rectangle 2">
            <a:extLst>
              <a:ext uri="{FF2B5EF4-FFF2-40B4-BE49-F238E27FC236}">
                <a16:creationId xmlns:a16="http://schemas.microsoft.com/office/drawing/2014/main" id="{E6BE7FE2-3E3F-4B30-A77D-A5543847FF37}"/>
              </a:ext>
            </a:extLst>
          </p:cNvPr>
          <p:cNvSpPr txBox="1">
            <a:spLocks noChangeArrowheads="1"/>
          </p:cNvSpPr>
          <p:nvPr/>
        </p:nvSpPr>
        <p:spPr>
          <a:xfrm>
            <a:off x="82296" y="548640"/>
            <a:ext cx="8979408" cy="978408"/>
          </a:xfrm>
          <a:prstGeom prst="rect">
            <a:avLst/>
          </a:prstGeom>
        </p:spPr>
        <p:txBody>
          <a:bodyPr vert="horz" wrap="square" lIns="91440" tIns="45720" rIns="91440" bIns="45720" numCol="1" rtlCol="0" anchor="ctr" anchorCtr="0" compatLnSpc="1">
            <a:prstTxWarp prst="textNoShape">
              <a:avLst/>
            </a:prstTxWarp>
            <a:normAutofit fontScale="97500"/>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eaLnBrk="1" hangingPunct="1">
              <a:lnSpc>
                <a:spcPct val="90000"/>
              </a:lnSpc>
            </a:pPr>
            <a:r>
              <a:rPr lang="en-US" sz="2500" b="1" dirty="0">
                <a:solidFill>
                  <a:schemeClr val="accent6"/>
                </a:solidFill>
                <a:latin typeface="Calibri" pitchFamily="-72" charset="0"/>
              </a:rPr>
              <a:t>The Leader’s Code</a:t>
            </a:r>
            <a:br>
              <a:rPr lang="en-US" sz="3200" b="1" dirty="0">
                <a:solidFill>
                  <a:schemeClr val="hlink"/>
                </a:solidFill>
                <a:latin typeface="Calibri" pitchFamily="-72" charset="0"/>
              </a:rPr>
            </a:br>
            <a:r>
              <a:rPr lang="en-US" sz="3700" b="1" i="1" dirty="0">
                <a:solidFill>
                  <a:srgbClr val="9C2024"/>
                </a:solidFill>
                <a:latin typeface="Calibri" pitchFamily="-72" charset="0"/>
              </a:rPr>
              <a:t>The Common Good</a:t>
            </a:r>
            <a:endParaRPr lang="en-US" sz="4000" b="1" i="1" dirty="0">
              <a:solidFill>
                <a:srgbClr val="9C2024"/>
              </a:solidFill>
              <a:latin typeface="Calibri" pitchFamily="-72" charset="0"/>
            </a:endParaRPr>
          </a:p>
        </p:txBody>
      </p:sp>
      <p:pic>
        <p:nvPicPr>
          <p:cNvPr id="2" name="Picture 1">
            <a:extLst>
              <a:ext uri="{FF2B5EF4-FFF2-40B4-BE49-F238E27FC236}">
                <a16:creationId xmlns:a16="http://schemas.microsoft.com/office/drawing/2014/main" id="{D4A761B2-2796-3484-BBAB-BEDFB1221ABB}"/>
              </a:ext>
            </a:extLst>
          </p:cNvPr>
          <p:cNvPicPr>
            <a:picLocks noChangeAspect="1"/>
          </p:cNvPicPr>
          <p:nvPr/>
        </p:nvPicPr>
        <p:blipFill>
          <a:blip r:embed="rId3"/>
          <a:stretch>
            <a:fillRect/>
          </a:stretch>
        </p:blipFill>
        <p:spPr>
          <a:xfrm>
            <a:off x="7724885" y="6038521"/>
            <a:ext cx="1291001" cy="438940"/>
          </a:xfrm>
          <a:prstGeom prst="rect">
            <a:avLst/>
          </a:prstGeom>
        </p:spPr>
      </p:pic>
      <p:sp>
        <p:nvSpPr>
          <p:cNvPr id="3" name="Footer Placeholder 1">
            <a:extLst>
              <a:ext uri="{FF2B5EF4-FFF2-40B4-BE49-F238E27FC236}">
                <a16:creationId xmlns:a16="http://schemas.microsoft.com/office/drawing/2014/main" id="{DCA5C414-297C-957E-5849-4997342A8326}"/>
              </a:ext>
            </a:extLst>
          </p:cNvPr>
          <p:cNvSpPr>
            <a:spLocks noGrp="1"/>
          </p:cNvSpPr>
          <p:nvPr/>
        </p:nvSpPr>
        <p:spPr>
          <a:xfrm>
            <a:off x="6105032" y="6443447"/>
            <a:ext cx="2895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800" kern="1200">
                <a:solidFill>
                  <a:schemeClr val="tx2"/>
                </a:solidFill>
                <a:latin typeface="+mn-lt"/>
                <a:ea typeface="+mn-ea"/>
                <a:cs typeface="+mn-cs"/>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a:lstStyle>
          <a:p>
            <a:pPr>
              <a:defRPr/>
            </a:pPr>
            <a:r>
              <a:rPr lang="en-US" sz="900" dirty="0">
                <a:latin typeface="Calibri"/>
                <a:cs typeface="Calibri"/>
              </a:rPr>
              <a:t>Ken Chapman &amp; Associates, Inc. All Rights Reserved</a:t>
            </a:r>
          </a:p>
          <a:p>
            <a:pPr>
              <a:defRPr/>
            </a:pPr>
            <a:r>
              <a:rPr lang="en-US" sz="900" dirty="0">
                <a:latin typeface="Calibri"/>
                <a:cs typeface="Calibri"/>
              </a:rPr>
              <a:t>Not Licensed for Use Outside McWane, Inc.</a:t>
            </a:r>
          </a:p>
        </p:txBody>
      </p:sp>
    </p:spTree>
    <p:extLst>
      <p:ext uri="{BB962C8B-B14F-4D97-AF65-F5344CB8AC3E}">
        <p14:creationId xmlns:p14="http://schemas.microsoft.com/office/powerpoint/2010/main" val="932494307"/>
      </p:ext>
    </p:extLst>
  </p:cSld>
  <p:clrMapOvr>
    <a:masterClrMapping/>
  </p:clrMapOvr>
  <p:transition spd="med">
    <p:circl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1DB77EB1-E5A0-4E32-ABFC-69DE87744AAD}"/>
              </a:ext>
            </a:extLst>
          </p:cNvPr>
          <p:cNvSpPr txBox="1">
            <a:spLocks noChangeArrowheads="1"/>
          </p:cNvSpPr>
          <p:nvPr/>
        </p:nvSpPr>
        <p:spPr bwMode="auto">
          <a:xfrm>
            <a:off x="457200" y="2194560"/>
            <a:ext cx="8229600" cy="3708401"/>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0" indent="0" algn="ctr" defTabSz="914400" eaLnBrk="1" hangingPunct="1">
              <a:spcBef>
                <a:spcPts val="576"/>
              </a:spcBef>
              <a:buNone/>
            </a:pPr>
            <a:r>
              <a:rPr lang="en-US" dirty="0"/>
              <a:t>Roundtable Discussion #2</a:t>
            </a:r>
          </a:p>
          <a:p>
            <a:pPr marL="0" indent="0" algn="ctr" defTabSz="914400" eaLnBrk="1" hangingPunct="1">
              <a:spcBef>
                <a:spcPts val="576"/>
              </a:spcBef>
              <a:buNone/>
            </a:pPr>
            <a:endParaRPr lang="en-US" dirty="0">
              <a:solidFill>
                <a:schemeClr val="tx1"/>
              </a:solidFill>
            </a:endParaRPr>
          </a:p>
          <a:p>
            <a:pPr marL="0" indent="0" algn="ctr" defTabSz="914400" eaLnBrk="1" hangingPunct="1">
              <a:spcBef>
                <a:spcPts val="576"/>
              </a:spcBef>
              <a:buNone/>
            </a:pPr>
            <a:r>
              <a:rPr lang="en-US" b="1" dirty="0">
                <a:solidFill>
                  <a:schemeClr val="tx1"/>
                </a:solidFill>
              </a:rPr>
              <a:t>Bad team members can hide in a crowd. That crowd is almost always made up of good team members.</a:t>
            </a:r>
          </a:p>
          <a:p>
            <a:pPr marL="0" indent="0" algn="ctr" defTabSz="914400" eaLnBrk="1" hangingPunct="1">
              <a:spcBef>
                <a:spcPts val="576"/>
              </a:spcBef>
              <a:buNone/>
            </a:pPr>
            <a:r>
              <a:rPr lang="en-US" b="1" dirty="0">
                <a:solidFill>
                  <a:schemeClr val="tx1"/>
                </a:solidFill>
              </a:rPr>
              <a:t>What does this mean to you and your team?</a:t>
            </a:r>
            <a:endParaRPr lang="en-US" sz="1000" b="1" dirty="0">
              <a:solidFill>
                <a:schemeClr val="tx1"/>
              </a:solidFill>
            </a:endParaRPr>
          </a:p>
        </p:txBody>
      </p:sp>
      <p:sp>
        <p:nvSpPr>
          <p:cNvPr id="6" name="Rectangle 2">
            <a:extLst>
              <a:ext uri="{FF2B5EF4-FFF2-40B4-BE49-F238E27FC236}">
                <a16:creationId xmlns:a16="http://schemas.microsoft.com/office/drawing/2014/main" id="{D4E27D38-3C9A-AE57-4FD7-FFEF1312C00C}"/>
              </a:ext>
            </a:extLst>
          </p:cNvPr>
          <p:cNvSpPr txBox="1">
            <a:spLocks noChangeArrowheads="1"/>
          </p:cNvSpPr>
          <p:nvPr/>
        </p:nvSpPr>
        <p:spPr>
          <a:xfrm>
            <a:off x="82296" y="548640"/>
            <a:ext cx="8979408" cy="978408"/>
          </a:xfrm>
          <a:prstGeom prst="rect">
            <a:avLst/>
          </a:prstGeom>
        </p:spPr>
        <p:txBody>
          <a:bodyPr vert="horz" wrap="square" lIns="91440" tIns="45720" rIns="91440" bIns="45720" numCol="1" rtlCol="0" anchor="ctr" anchorCtr="0" compatLnSpc="1">
            <a:prstTxWarp prst="textNoShape">
              <a:avLst/>
            </a:prstTxWarp>
            <a:normAutofit fontScale="97500"/>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eaLnBrk="1" hangingPunct="1">
              <a:lnSpc>
                <a:spcPct val="90000"/>
              </a:lnSpc>
            </a:pPr>
            <a:r>
              <a:rPr lang="en-US" sz="2500" b="1" dirty="0">
                <a:solidFill>
                  <a:schemeClr val="accent6"/>
                </a:solidFill>
                <a:latin typeface="Calibri" pitchFamily="-72" charset="0"/>
              </a:rPr>
              <a:t>The Leader’s Code</a:t>
            </a:r>
            <a:br>
              <a:rPr lang="en-US" sz="3200" b="1" dirty="0">
                <a:solidFill>
                  <a:schemeClr val="hlink"/>
                </a:solidFill>
                <a:latin typeface="Calibri" pitchFamily="-72" charset="0"/>
              </a:rPr>
            </a:br>
            <a:r>
              <a:rPr lang="en-US" sz="3700" b="1" i="1" dirty="0">
                <a:solidFill>
                  <a:srgbClr val="981F23"/>
                </a:solidFill>
                <a:latin typeface="Calibri" pitchFamily="-72" charset="0"/>
              </a:rPr>
              <a:t>The Common Good</a:t>
            </a:r>
            <a:endParaRPr lang="en-US" sz="4000" b="1" i="1" dirty="0">
              <a:solidFill>
                <a:srgbClr val="981F23"/>
              </a:solidFill>
              <a:latin typeface="Calibri" pitchFamily="-72" charset="0"/>
            </a:endParaRPr>
          </a:p>
        </p:txBody>
      </p:sp>
      <p:pic>
        <p:nvPicPr>
          <p:cNvPr id="2" name="Picture 1">
            <a:extLst>
              <a:ext uri="{FF2B5EF4-FFF2-40B4-BE49-F238E27FC236}">
                <a16:creationId xmlns:a16="http://schemas.microsoft.com/office/drawing/2014/main" id="{85AF0B86-8FBF-6FCF-481A-284EBB109E68}"/>
              </a:ext>
            </a:extLst>
          </p:cNvPr>
          <p:cNvPicPr>
            <a:picLocks noChangeAspect="1"/>
          </p:cNvPicPr>
          <p:nvPr/>
        </p:nvPicPr>
        <p:blipFill>
          <a:blip r:embed="rId3"/>
          <a:stretch>
            <a:fillRect/>
          </a:stretch>
        </p:blipFill>
        <p:spPr>
          <a:xfrm>
            <a:off x="7724885" y="6038521"/>
            <a:ext cx="1291001" cy="438940"/>
          </a:xfrm>
          <a:prstGeom prst="rect">
            <a:avLst/>
          </a:prstGeom>
        </p:spPr>
      </p:pic>
      <p:sp>
        <p:nvSpPr>
          <p:cNvPr id="3" name="Footer Placeholder 1">
            <a:extLst>
              <a:ext uri="{FF2B5EF4-FFF2-40B4-BE49-F238E27FC236}">
                <a16:creationId xmlns:a16="http://schemas.microsoft.com/office/drawing/2014/main" id="{89F8C2EC-EE8F-49C8-78A7-31EA36D24FFD}"/>
              </a:ext>
            </a:extLst>
          </p:cNvPr>
          <p:cNvSpPr>
            <a:spLocks noGrp="1"/>
          </p:cNvSpPr>
          <p:nvPr/>
        </p:nvSpPr>
        <p:spPr>
          <a:xfrm>
            <a:off x="6105032" y="6443447"/>
            <a:ext cx="2895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800" kern="1200">
                <a:solidFill>
                  <a:schemeClr val="tx2"/>
                </a:solidFill>
                <a:latin typeface="+mn-lt"/>
                <a:ea typeface="+mn-ea"/>
                <a:cs typeface="+mn-cs"/>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a:lstStyle>
          <a:p>
            <a:pPr>
              <a:defRPr/>
            </a:pPr>
            <a:r>
              <a:rPr lang="en-US" sz="900" dirty="0">
                <a:latin typeface="Calibri"/>
                <a:cs typeface="Calibri"/>
              </a:rPr>
              <a:t>Ken Chapman &amp; Associates, Inc. All Rights Reserved</a:t>
            </a:r>
          </a:p>
          <a:p>
            <a:pPr>
              <a:defRPr/>
            </a:pPr>
            <a:r>
              <a:rPr lang="en-US" sz="900" dirty="0">
                <a:latin typeface="Calibri"/>
                <a:cs typeface="Calibri"/>
              </a:rPr>
              <a:t>Not Licensed for Use Outside McWane, Inc.</a:t>
            </a:r>
          </a:p>
        </p:txBody>
      </p:sp>
    </p:spTree>
    <p:extLst>
      <p:ext uri="{BB962C8B-B14F-4D97-AF65-F5344CB8AC3E}">
        <p14:creationId xmlns:p14="http://schemas.microsoft.com/office/powerpoint/2010/main" val="2657287826"/>
      </p:ext>
    </p:extLst>
  </p:cSld>
  <p:clrMapOvr>
    <a:masterClrMapping/>
  </p:clrMapOvr>
  <p:transition spd="med">
    <p:circl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1DB77EB1-E5A0-4E32-ABFC-69DE87744AAD}"/>
              </a:ext>
            </a:extLst>
          </p:cNvPr>
          <p:cNvSpPr txBox="1">
            <a:spLocks noChangeArrowheads="1"/>
          </p:cNvSpPr>
          <p:nvPr/>
        </p:nvSpPr>
        <p:spPr bwMode="auto">
          <a:xfrm>
            <a:off x="457200" y="2194560"/>
            <a:ext cx="8229600" cy="3800555"/>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0" indent="0" algn="ctr" defTabSz="914400" eaLnBrk="1" hangingPunct="1">
              <a:spcBef>
                <a:spcPts val="576"/>
              </a:spcBef>
              <a:buNone/>
            </a:pPr>
            <a:r>
              <a:rPr lang="en-US" dirty="0"/>
              <a:t>Roundtable Discussion #3</a:t>
            </a:r>
          </a:p>
          <a:p>
            <a:pPr marL="0" indent="0" algn="ctr" defTabSz="914400" eaLnBrk="1" hangingPunct="1">
              <a:spcBef>
                <a:spcPts val="576"/>
              </a:spcBef>
              <a:buNone/>
            </a:pPr>
            <a:endParaRPr lang="en-US" b="1" dirty="0">
              <a:solidFill>
                <a:schemeClr val="tx1"/>
              </a:solidFill>
            </a:endParaRPr>
          </a:p>
          <a:p>
            <a:pPr marL="0" indent="0" algn="ctr" eaLnBrk="1" hangingPunct="1">
              <a:spcBef>
                <a:spcPts val="576"/>
              </a:spcBef>
              <a:buNone/>
            </a:pPr>
            <a:r>
              <a:rPr lang="en-US" b="1" dirty="0"/>
              <a:t>What are some behaviors that are wrong in the workplace?</a:t>
            </a:r>
          </a:p>
          <a:p>
            <a:pPr marL="0" indent="0" algn="ctr" eaLnBrk="1" hangingPunct="1">
              <a:spcBef>
                <a:spcPts val="576"/>
              </a:spcBef>
              <a:buNone/>
            </a:pPr>
            <a:endParaRPr lang="en-US" b="1" dirty="0"/>
          </a:p>
          <a:p>
            <a:pPr marL="0" indent="0" algn="ctr" eaLnBrk="1" hangingPunct="1">
              <a:spcBef>
                <a:spcPts val="576"/>
              </a:spcBef>
              <a:buNone/>
            </a:pPr>
            <a:r>
              <a:rPr lang="en-US" b="1" dirty="0"/>
              <a:t> </a:t>
            </a:r>
          </a:p>
          <a:p>
            <a:pPr marL="0" indent="0" algn="ctr" defTabSz="914400" eaLnBrk="1" hangingPunct="1">
              <a:spcBef>
                <a:spcPts val="576"/>
              </a:spcBef>
              <a:buNone/>
            </a:pPr>
            <a:endParaRPr lang="en-US" b="1" dirty="0">
              <a:solidFill>
                <a:schemeClr val="tx1"/>
              </a:solidFill>
            </a:endParaRPr>
          </a:p>
          <a:p>
            <a:pPr marL="0" indent="0" algn="ctr" defTabSz="914400" eaLnBrk="1" hangingPunct="1">
              <a:spcBef>
                <a:spcPts val="576"/>
              </a:spcBef>
              <a:buNone/>
            </a:pPr>
            <a:endParaRPr lang="en-US" sz="1000" b="1" dirty="0">
              <a:solidFill>
                <a:schemeClr val="tx1"/>
              </a:solidFill>
            </a:endParaRPr>
          </a:p>
        </p:txBody>
      </p:sp>
      <p:sp>
        <p:nvSpPr>
          <p:cNvPr id="6" name="Rectangle 2">
            <a:extLst>
              <a:ext uri="{FF2B5EF4-FFF2-40B4-BE49-F238E27FC236}">
                <a16:creationId xmlns:a16="http://schemas.microsoft.com/office/drawing/2014/main" id="{8AB81506-397B-8632-A76A-611AEF2DC4F2}"/>
              </a:ext>
            </a:extLst>
          </p:cNvPr>
          <p:cNvSpPr txBox="1">
            <a:spLocks noChangeArrowheads="1"/>
          </p:cNvSpPr>
          <p:nvPr/>
        </p:nvSpPr>
        <p:spPr>
          <a:xfrm>
            <a:off x="82296" y="548640"/>
            <a:ext cx="8979408" cy="978408"/>
          </a:xfrm>
          <a:prstGeom prst="rect">
            <a:avLst/>
          </a:prstGeom>
        </p:spPr>
        <p:txBody>
          <a:bodyPr vert="horz" wrap="square" lIns="91440" tIns="45720" rIns="91440" bIns="45720" numCol="1" rtlCol="0" anchor="ctr" anchorCtr="0" compatLnSpc="1">
            <a:prstTxWarp prst="textNoShape">
              <a:avLst/>
            </a:prstTxWarp>
            <a:normAutofit fontScale="97500"/>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eaLnBrk="1" hangingPunct="1">
              <a:lnSpc>
                <a:spcPct val="90000"/>
              </a:lnSpc>
            </a:pPr>
            <a:r>
              <a:rPr lang="en-US" sz="2500" b="1" dirty="0">
                <a:solidFill>
                  <a:schemeClr val="accent6"/>
                </a:solidFill>
                <a:latin typeface="Calibri" pitchFamily="-72" charset="0"/>
              </a:rPr>
              <a:t>The Leader’s Code</a:t>
            </a:r>
            <a:br>
              <a:rPr lang="en-US" sz="3200" b="1" dirty="0">
                <a:solidFill>
                  <a:schemeClr val="hlink"/>
                </a:solidFill>
                <a:latin typeface="Calibri" pitchFamily="-72" charset="0"/>
              </a:rPr>
            </a:br>
            <a:r>
              <a:rPr lang="en-US" sz="3700" b="1" i="1" dirty="0">
                <a:solidFill>
                  <a:srgbClr val="981F23"/>
                </a:solidFill>
                <a:latin typeface="Calibri" pitchFamily="-72" charset="0"/>
              </a:rPr>
              <a:t>The Common Good</a:t>
            </a:r>
            <a:endParaRPr lang="en-US" sz="4000" b="1" i="1" dirty="0">
              <a:solidFill>
                <a:srgbClr val="981F23"/>
              </a:solidFill>
              <a:latin typeface="Calibri" pitchFamily="-72" charset="0"/>
            </a:endParaRPr>
          </a:p>
        </p:txBody>
      </p:sp>
      <p:pic>
        <p:nvPicPr>
          <p:cNvPr id="2" name="Picture 1">
            <a:extLst>
              <a:ext uri="{FF2B5EF4-FFF2-40B4-BE49-F238E27FC236}">
                <a16:creationId xmlns:a16="http://schemas.microsoft.com/office/drawing/2014/main" id="{C7FA7EA3-E9D2-0DD6-CD08-BFFB095D732D}"/>
              </a:ext>
            </a:extLst>
          </p:cNvPr>
          <p:cNvPicPr>
            <a:picLocks noChangeAspect="1"/>
          </p:cNvPicPr>
          <p:nvPr/>
        </p:nvPicPr>
        <p:blipFill>
          <a:blip r:embed="rId3"/>
          <a:stretch>
            <a:fillRect/>
          </a:stretch>
        </p:blipFill>
        <p:spPr>
          <a:xfrm>
            <a:off x="7724885" y="6038521"/>
            <a:ext cx="1291001" cy="438940"/>
          </a:xfrm>
          <a:prstGeom prst="rect">
            <a:avLst/>
          </a:prstGeom>
        </p:spPr>
      </p:pic>
      <p:sp>
        <p:nvSpPr>
          <p:cNvPr id="3" name="Footer Placeholder 1">
            <a:extLst>
              <a:ext uri="{FF2B5EF4-FFF2-40B4-BE49-F238E27FC236}">
                <a16:creationId xmlns:a16="http://schemas.microsoft.com/office/drawing/2014/main" id="{CA77876E-9A02-4D0D-6D26-01653D24FDEC}"/>
              </a:ext>
            </a:extLst>
          </p:cNvPr>
          <p:cNvSpPr>
            <a:spLocks noGrp="1"/>
          </p:cNvSpPr>
          <p:nvPr/>
        </p:nvSpPr>
        <p:spPr>
          <a:xfrm>
            <a:off x="6105032" y="6443447"/>
            <a:ext cx="2895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800" kern="1200">
                <a:solidFill>
                  <a:schemeClr val="tx2"/>
                </a:solidFill>
                <a:latin typeface="+mn-lt"/>
                <a:ea typeface="+mn-ea"/>
                <a:cs typeface="+mn-cs"/>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a:lstStyle>
          <a:p>
            <a:pPr>
              <a:defRPr/>
            </a:pPr>
            <a:r>
              <a:rPr lang="en-US" sz="900" dirty="0">
                <a:latin typeface="Calibri"/>
                <a:cs typeface="Calibri"/>
              </a:rPr>
              <a:t>Ken Chapman &amp; Associates, Inc. All Rights Reserved</a:t>
            </a:r>
          </a:p>
          <a:p>
            <a:pPr>
              <a:defRPr/>
            </a:pPr>
            <a:r>
              <a:rPr lang="en-US" sz="900" dirty="0">
                <a:latin typeface="Calibri"/>
                <a:cs typeface="Calibri"/>
              </a:rPr>
              <a:t>Not Licensed for Use Outside McWane, Inc.</a:t>
            </a:r>
          </a:p>
        </p:txBody>
      </p:sp>
    </p:spTree>
    <p:extLst>
      <p:ext uri="{BB962C8B-B14F-4D97-AF65-F5344CB8AC3E}">
        <p14:creationId xmlns:p14="http://schemas.microsoft.com/office/powerpoint/2010/main" val="1680778018"/>
      </p:ext>
    </p:extLst>
  </p:cSld>
  <p:clrMapOvr>
    <a:masterClrMapping/>
  </p:clrMapOvr>
  <p:transition spd="med">
    <p:circl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1DB77EB1-E5A0-4E32-ABFC-69DE87744AAD}"/>
              </a:ext>
            </a:extLst>
          </p:cNvPr>
          <p:cNvSpPr txBox="1">
            <a:spLocks noChangeArrowheads="1"/>
          </p:cNvSpPr>
          <p:nvPr/>
        </p:nvSpPr>
        <p:spPr bwMode="auto">
          <a:xfrm>
            <a:off x="457200" y="2194560"/>
            <a:ext cx="8229600" cy="354584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0" indent="0" algn="ctr" defTabSz="914400" eaLnBrk="1" hangingPunct="1">
              <a:spcBef>
                <a:spcPts val="576"/>
              </a:spcBef>
              <a:buNone/>
            </a:pPr>
            <a:r>
              <a:rPr lang="en-US" dirty="0"/>
              <a:t>Roundtable Discussion #4</a:t>
            </a:r>
          </a:p>
          <a:p>
            <a:pPr marL="0" indent="0" algn="ctr" defTabSz="914400" eaLnBrk="1" hangingPunct="1">
              <a:spcBef>
                <a:spcPts val="576"/>
              </a:spcBef>
              <a:buNone/>
            </a:pPr>
            <a:endParaRPr lang="en-US" dirty="0"/>
          </a:p>
          <a:p>
            <a:pPr marL="0" indent="0" algn="ctr" eaLnBrk="1" hangingPunct="1">
              <a:spcBef>
                <a:spcPts val="576"/>
              </a:spcBef>
              <a:buNone/>
            </a:pPr>
            <a:r>
              <a:rPr lang="en-US" b="1" dirty="0"/>
              <a:t>What can your team member do that would make your </a:t>
            </a:r>
          </a:p>
          <a:p>
            <a:pPr marL="0" indent="0" algn="ctr" eaLnBrk="1" hangingPunct="1">
              <a:spcBef>
                <a:spcPts val="576"/>
              </a:spcBef>
              <a:buNone/>
            </a:pPr>
            <a:r>
              <a:rPr lang="en-US" b="1" dirty="0"/>
              <a:t>day easier?</a:t>
            </a:r>
          </a:p>
        </p:txBody>
      </p:sp>
      <p:sp>
        <p:nvSpPr>
          <p:cNvPr id="6" name="Rectangle 2">
            <a:extLst>
              <a:ext uri="{FF2B5EF4-FFF2-40B4-BE49-F238E27FC236}">
                <a16:creationId xmlns:a16="http://schemas.microsoft.com/office/drawing/2014/main" id="{A3104CF9-AF2A-1A86-9DBB-D2055F84D1E0}"/>
              </a:ext>
            </a:extLst>
          </p:cNvPr>
          <p:cNvSpPr txBox="1">
            <a:spLocks noChangeArrowheads="1"/>
          </p:cNvSpPr>
          <p:nvPr/>
        </p:nvSpPr>
        <p:spPr>
          <a:xfrm>
            <a:off x="82296" y="548640"/>
            <a:ext cx="8979408" cy="978408"/>
          </a:xfrm>
          <a:prstGeom prst="rect">
            <a:avLst/>
          </a:prstGeom>
        </p:spPr>
        <p:txBody>
          <a:bodyPr vert="horz" wrap="square" lIns="91440" tIns="45720" rIns="91440" bIns="45720" numCol="1" rtlCol="0" anchor="ctr" anchorCtr="0" compatLnSpc="1">
            <a:prstTxWarp prst="textNoShape">
              <a:avLst/>
            </a:prstTxWarp>
            <a:normAutofit fontScale="97500"/>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eaLnBrk="1" hangingPunct="1">
              <a:lnSpc>
                <a:spcPct val="90000"/>
              </a:lnSpc>
            </a:pPr>
            <a:r>
              <a:rPr lang="en-US" sz="2500" b="1" dirty="0">
                <a:solidFill>
                  <a:schemeClr val="accent6"/>
                </a:solidFill>
                <a:latin typeface="Calibri" pitchFamily="-72" charset="0"/>
              </a:rPr>
              <a:t>The Leader’s Code</a:t>
            </a:r>
            <a:br>
              <a:rPr lang="en-US" sz="3200" b="1" dirty="0">
                <a:solidFill>
                  <a:schemeClr val="hlink"/>
                </a:solidFill>
                <a:latin typeface="Calibri" pitchFamily="-72" charset="0"/>
              </a:rPr>
            </a:br>
            <a:r>
              <a:rPr lang="en-US" sz="3700" b="1" i="1" dirty="0">
                <a:solidFill>
                  <a:srgbClr val="981F23"/>
                </a:solidFill>
                <a:latin typeface="Calibri" pitchFamily="-72" charset="0"/>
              </a:rPr>
              <a:t>The Common Good</a:t>
            </a:r>
            <a:endParaRPr lang="en-US" sz="4000" b="1" i="1" dirty="0">
              <a:solidFill>
                <a:srgbClr val="981F23"/>
              </a:solidFill>
              <a:latin typeface="Calibri" pitchFamily="-72" charset="0"/>
            </a:endParaRPr>
          </a:p>
        </p:txBody>
      </p:sp>
      <p:pic>
        <p:nvPicPr>
          <p:cNvPr id="2" name="Picture 1">
            <a:extLst>
              <a:ext uri="{FF2B5EF4-FFF2-40B4-BE49-F238E27FC236}">
                <a16:creationId xmlns:a16="http://schemas.microsoft.com/office/drawing/2014/main" id="{3AFF15EB-51C0-E4AF-9B58-41F9CB93F482}"/>
              </a:ext>
            </a:extLst>
          </p:cNvPr>
          <p:cNvPicPr>
            <a:picLocks noChangeAspect="1"/>
          </p:cNvPicPr>
          <p:nvPr/>
        </p:nvPicPr>
        <p:blipFill>
          <a:blip r:embed="rId3"/>
          <a:stretch>
            <a:fillRect/>
          </a:stretch>
        </p:blipFill>
        <p:spPr>
          <a:xfrm>
            <a:off x="7724885" y="6038521"/>
            <a:ext cx="1291001" cy="438940"/>
          </a:xfrm>
          <a:prstGeom prst="rect">
            <a:avLst/>
          </a:prstGeom>
        </p:spPr>
      </p:pic>
      <p:sp>
        <p:nvSpPr>
          <p:cNvPr id="3" name="Footer Placeholder 1">
            <a:extLst>
              <a:ext uri="{FF2B5EF4-FFF2-40B4-BE49-F238E27FC236}">
                <a16:creationId xmlns:a16="http://schemas.microsoft.com/office/drawing/2014/main" id="{5B3BE93B-F8CB-A02B-C55C-72A05153FF0F}"/>
              </a:ext>
            </a:extLst>
          </p:cNvPr>
          <p:cNvSpPr>
            <a:spLocks noGrp="1"/>
          </p:cNvSpPr>
          <p:nvPr/>
        </p:nvSpPr>
        <p:spPr>
          <a:xfrm>
            <a:off x="6105032" y="6443447"/>
            <a:ext cx="2895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800" kern="1200">
                <a:solidFill>
                  <a:schemeClr val="tx2"/>
                </a:solidFill>
                <a:latin typeface="+mn-lt"/>
                <a:ea typeface="+mn-ea"/>
                <a:cs typeface="+mn-cs"/>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a:lstStyle>
          <a:p>
            <a:pPr>
              <a:defRPr/>
            </a:pPr>
            <a:r>
              <a:rPr lang="en-US" sz="900" dirty="0">
                <a:latin typeface="Calibri"/>
                <a:cs typeface="Calibri"/>
              </a:rPr>
              <a:t>Ken Chapman &amp; Associates, Inc. All Rights Reserved</a:t>
            </a:r>
          </a:p>
          <a:p>
            <a:pPr>
              <a:defRPr/>
            </a:pPr>
            <a:r>
              <a:rPr lang="en-US" sz="900" dirty="0">
                <a:latin typeface="Calibri"/>
                <a:cs typeface="Calibri"/>
              </a:rPr>
              <a:t>Not Licensed for Use Outside McWane, Inc.</a:t>
            </a:r>
          </a:p>
        </p:txBody>
      </p:sp>
    </p:spTree>
    <p:extLst>
      <p:ext uri="{BB962C8B-B14F-4D97-AF65-F5344CB8AC3E}">
        <p14:creationId xmlns:p14="http://schemas.microsoft.com/office/powerpoint/2010/main" val="2099901183"/>
      </p:ext>
    </p:extLst>
  </p:cSld>
  <p:clrMapOvr>
    <a:masterClrMapping/>
  </p:clrMapOvr>
  <p:transition spd="med">
    <p:circl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1DB77EB1-E5A0-4E32-ABFC-69DE87744AAD}"/>
              </a:ext>
            </a:extLst>
          </p:cNvPr>
          <p:cNvSpPr txBox="1">
            <a:spLocks noChangeArrowheads="1"/>
          </p:cNvSpPr>
          <p:nvPr/>
        </p:nvSpPr>
        <p:spPr bwMode="auto">
          <a:xfrm>
            <a:off x="457200" y="2194560"/>
            <a:ext cx="8229600" cy="4287521"/>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0" indent="0" algn="ctr" defTabSz="914400" eaLnBrk="1" hangingPunct="1">
              <a:lnSpc>
                <a:spcPct val="120000"/>
              </a:lnSpc>
              <a:spcBef>
                <a:spcPts val="576"/>
              </a:spcBef>
              <a:buNone/>
            </a:pPr>
            <a:r>
              <a:rPr lang="en-US" dirty="0"/>
              <a:t>Roundtable Discussion #5</a:t>
            </a:r>
          </a:p>
          <a:p>
            <a:pPr marL="0" indent="0" algn="ctr" defTabSz="914400" eaLnBrk="1" hangingPunct="1">
              <a:lnSpc>
                <a:spcPct val="120000"/>
              </a:lnSpc>
              <a:spcBef>
                <a:spcPts val="576"/>
              </a:spcBef>
              <a:buNone/>
            </a:pPr>
            <a:endParaRPr lang="en-US" b="1" dirty="0">
              <a:solidFill>
                <a:schemeClr val="tx1"/>
              </a:solidFill>
            </a:endParaRPr>
          </a:p>
          <a:p>
            <a:pPr marL="0" indent="0" algn="ctr" eaLnBrk="1" hangingPunct="1">
              <a:spcBef>
                <a:spcPts val="576"/>
              </a:spcBef>
              <a:buNone/>
            </a:pPr>
            <a:r>
              <a:rPr lang="en-US" b="1" dirty="0"/>
              <a:t>What can you do to make your team member’s day easier?</a:t>
            </a:r>
            <a:endParaRPr lang="en-US" b="1" dirty="0">
              <a:solidFill>
                <a:schemeClr val="tx1"/>
              </a:solidFill>
            </a:endParaRPr>
          </a:p>
          <a:p>
            <a:pPr marL="0" indent="0" algn="ctr" defTabSz="914400" eaLnBrk="1" hangingPunct="1">
              <a:lnSpc>
                <a:spcPct val="120000"/>
              </a:lnSpc>
              <a:spcBef>
                <a:spcPts val="576"/>
              </a:spcBef>
              <a:buNone/>
            </a:pPr>
            <a:endParaRPr lang="en-US" sz="1000" b="1" dirty="0">
              <a:solidFill>
                <a:schemeClr val="tx1"/>
              </a:solidFill>
            </a:endParaRPr>
          </a:p>
        </p:txBody>
      </p:sp>
      <p:sp>
        <p:nvSpPr>
          <p:cNvPr id="6" name="Rectangle 2">
            <a:extLst>
              <a:ext uri="{FF2B5EF4-FFF2-40B4-BE49-F238E27FC236}">
                <a16:creationId xmlns:a16="http://schemas.microsoft.com/office/drawing/2014/main" id="{7B3112DD-2C23-31AD-1CDD-28C8EA7C0399}"/>
              </a:ext>
            </a:extLst>
          </p:cNvPr>
          <p:cNvSpPr txBox="1">
            <a:spLocks noChangeArrowheads="1"/>
          </p:cNvSpPr>
          <p:nvPr/>
        </p:nvSpPr>
        <p:spPr>
          <a:xfrm>
            <a:off x="82296" y="548640"/>
            <a:ext cx="8979408" cy="978408"/>
          </a:xfrm>
          <a:prstGeom prst="rect">
            <a:avLst/>
          </a:prstGeom>
        </p:spPr>
        <p:txBody>
          <a:bodyPr vert="horz" wrap="square" lIns="91440" tIns="45720" rIns="91440" bIns="45720" numCol="1" rtlCol="0" anchor="ctr" anchorCtr="0" compatLnSpc="1">
            <a:prstTxWarp prst="textNoShape">
              <a:avLst/>
            </a:prstTxWarp>
            <a:normAutofit fontScale="97500"/>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eaLnBrk="1" hangingPunct="1">
              <a:lnSpc>
                <a:spcPct val="90000"/>
              </a:lnSpc>
            </a:pPr>
            <a:r>
              <a:rPr lang="en-US" sz="2500" b="1" dirty="0">
                <a:solidFill>
                  <a:schemeClr val="accent6"/>
                </a:solidFill>
                <a:latin typeface="Calibri" pitchFamily="-72" charset="0"/>
              </a:rPr>
              <a:t>The Leader’s Code</a:t>
            </a:r>
            <a:br>
              <a:rPr lang="en-US" sz="3200" b="1" dirty="0">
                <a:solidFill>
                  <a:schemeClr val="hlink"/>
                </a:solidFill>
                <a:latin typeface="Calibri" pitchFamily="-72" charset="0"/>
              </a:rPr>
            </a:br>
            <a:r>
              <a:rPr lang="en-US" sz="3700" b="1" i="1" dirty="0">
                <a:solidFill>
                  <a:srgbClr val="981F23"/>
                </a:solidFill>
                <a:latin typeface="Calibri" pitchFamily="-72" charset="0"/>
              </a:rPr>
              <a:t>The Common Good</a:t>
            </a:r>
            <a:endParaRPr lang="en-US" sz="4000" b="1" i="1" dirty="0">
              <a:solidFill>
                <a:srgbClr val="981F23"/>
              </a:solidFill>
              <a:latin typeface="Calibri" pitchFamily="-72" charset="0"/>
            </a:endParaRPr>
          </a:p>
        </p:txBody>
      </p:sp>
      <p:pic>
        <p:nvPicPr>
          <p:cNvPr id="2" name="Picture 1">
            <a:extLst>
              <a:ext uri="{FF2B5EF4-FFF2-40B4-BE49-F238E27FC236}">
                <a16:creationId xmlns:a16="http://schemas.microsoft.com/office/drawing/2014/main" id="{2C5EB3BD-D5AD-70DF-5C08-82CB6782957F}"/>
              </a:ext>
            </a:extLst>
          </p:cNvPr>
          <p:cNvPicPr>
            <a:picLocks noChangeAspect="1"/>
          </p:cNvPicPr>
          <p:nvPr/>
        </p:nvPicPr>
        <p:blipFill>
          <a:blip r:embed="rId3"/>
          <a:stretch>
            <a:fillRect/>
          </a:stretch>
        </p:blipFill>
        <p:spPr>
          <a:xfrm>
            <a:off x="7724885" y="6038521"/>
            <a:ext cx="1291001" cy="438940"/>
          </a:xfrm>
          <a:prstGeom prst="rect">
            <a:avLst/>
          </a:prstGeom>
        </p:spPr>
      </p:pic>
      <p:sp>
        <p:nvSpPr>
          <p:cNvPr id="3" name="Footer Placeholder 1">
            <a:extLst>
              <a:ext uri="{FF2B5EF4-FFF2-40B4-BE49-F238E27FC236}">
                <a16:creationId xmlns:a16="http://schemas.microsoft.com/office/drawing/2014/main" id="{068B7255-4F36-E419-F78C-4617C4FC07BA}"/>
              </a:ext>
            </a:extLst>
          </p:cNvPr>
          <p:cNvSpPr>
            <a:spLocks noGrp="1"/>
          </p:cNvSpPr>
          <p:nvPr/>
        </p:nvSpPr>
        <p:spPr>
          <a:xfrm>
            <a:off x="6105032" y="6443447"/>
            <a:ext cx="2895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800" kern="1200">
                <a:solidFill>
                  <a:schemeClr val="tx2"/>
                </a:solidFill>
                <a:latin typeface="+mn-lt"/>
                <a:ea typeface="+mn-ea"/>
                <a:cs typeface="+mn-cs"/>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a:lstStyle>
          <a:p>
            <a:pPr>
              <a:defRPr/>
            </a:pPr>
            <a:r>
              <a:rPr lang="en-US" sz="900" dirty="0">
                <a:latin typeface="Calibri"/>
                <a:cs typeface="Calibri"/>
              </a:rPr>
              <a:t>Ken Chapman &amp; Associates, Inc. All Rights Reserved</a:t>
            </a:r>
          </a:p>
          <a:p>
            <a:pPr>
              <a:defRPr/>
            </a:pPr>
            <a:r>
              <a:rPr lang="en-US" sz="900" dirty="0">
                <a:latin typeface="Calibri"/>
                <a:cs typeface="Calibri"/>
              </a:rPr>
              <a:t>Not Licensed for Use Outside McWane, Inc.</a:t>
            </a:r>
          </a:p>
        </p:txBody>
      </p:sp>
    </p:spTree>
    <p:extLst>
      <p:ext uri="{BB962C8B-B14F-4D97-AF65-F5344CB8AC3E}">
        <p14:creationId xmlns:p14="http://schemas.microsoft.com/office/powerpoint/2010/main" val="1670058250"/>
      </p:ext>
    </p:extLst>
  </p:cSld>
  <p:clrMapOvr>
    <a:masterClrMapping/>
  </p:clrMapOvr>
  <p:transition spd="med">
    <p:circl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1DB77EB1-E5A0-4E32-ABFC-69DE87744AAD}"/>
              </a:ext>
            </a:extLst>
          </p:cNvPr>
          <p:cNvSpPr txBox="1">
            <a:spLocks noChangeArrowheads="1"/>
          </p:cNvSpPr>
          <p:nvPr/>
        </p:nvSpPr>
        <p:spPr bwMode="auto">
          <a:xfrm>
            <a:off x="457200" y="2194560"/>
            <a:ext cx="8229600" cy="41608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0" indent="0" algn="ctr" defTabSz="914400" eaLnBrk="1" hangingPunct="1">
              <a:spcBef>
                <a:spcPts val="576"/>
              </a:spcBef>
              <a:buNone/>
            </a:pPr>
            <a:r>
              <a:rPr lang="en-US" dirty="0"/>
              <a:t>Roundtable Discussion #6</a:t>
            </a:r>
          </a:p>
          <a:p>
            <a:pPr marL="0" indent="0" algn="ctr" defTabSz="914400" eaLnBrk="1" hangingPunct="1">
              <a:spcBef>
                <a:spcPts val="576"/>
              </a:spcBef>
              <a:buNone/>
            </a:pPr>
            <a:endParaRPr lang="en-US" dirty="0"/>
          </a:p>
          <a:p>
            <a:pPr marL="0" indent="0" algn="ctr" eaLnBrk="1" hangingPunct="1">
              <a:spcBef>
                <a:spcPts val="576"/>
              </a:spcBef>
              <a:buNone/>
            </a:pPr>
            <a:r>
              <a:rPr lang="en-US" b="1" dirty="0"/>
              <a:t>Everyone says they don’t want anyone to get hurt.</a:t>
            </a:r>
          </a:p>
          <a:p>
            <a:pPr marL="0" indent="0" algn="ctr" eaLnBrk="1" hangingPunct="1">
              <a:spcBef>
                <a:spcPts val="576"/>
              </a:spcBef>
              <a:buNone/>
            </a:pPr>
            <a:r>
              <a:rPr lang="en-US" b="1" dirty="0"/>
              <a:t>Is it enough to say you don’t want anyone to get hurt or do you have to be willing to speak up even when you’re uncomfortable or you’re worried someone may dislike you for speaking up?</a:t>
            </a:r>
          </a:p>
          <a:p>
            <a:pPr marL="0" indent="0" algn="ctr" eaLnBrk="1" hangingPunct="1">
              <a:spcBef>
                <a:spcPts val="576"/>
              </a:spcBef>
              <a:buNone/>
            </a:pPr>
            <a:r>
              <a:rPr lang="en-US" b="1" dirty="0"/>
              <a:t> Are you really committed to safety if you won’t speak up?</a:t>
            </a:r>
          </a:p>
          <a:p>
            <a:pPr marL="0" indent="0" algn="ctr" defTabSz="914400" eaLnBrk="1" hangingPunct="1">
              <a:spcBef>
                <a:spcPts val="576"/>
              </a:spcBef>
              <a:buNone/>
            </a:pPr>
            <a:endParaRPr lang="en-US" dirty="0"/>
          </a:p>
          <a:p>
            <a:pPr marL="0" indent="0" algn="ctr" defTabSz="914400" eaLnBrk="1" hangingPunct="1">
              <a:spcBef>
                <a:spcPts val="576"/>
              </a:spcBef>
              <a:buNone/>
            </a:pPr>
            <a:endParaRPr lang="en-US" sz="1000" b="1" dirty="0">
              <a:solidFill>
                <a:schemeClr val="tx1"/>
              </a:solidFill>
            </a:endParaRPr>
          </a:p>
        </p:txBody>
      </p:sp>
      <p:sp>
        <p:nvSpPr>
          <p:cNvPr id="6" name="Rectangle 2">
            <a:extLst>
              <a:ext uri="{FF2B5EF4-FFF2-40B4-BE49-F238E27FC236}">
                <a16:creationId xmlns:a16="http://schemas.microsoft.com/office/drawing/2014/main" id="{26C7C39B-53EE-5887-D4EA-2B91BF228127}"/>
              </a:ext>
            </a:extLst>
          </p:cNvPr>
          <p:cNvSpPr txBox="1">
            <a:spLocks noChangeArrowheads="1"/>
          </p:cNvSpPr>
          <p:nvPr/>
        </p:nvSpPr>
        <p:spPr>
          <a:xfrm>
            <a:off x="82296" y="548640"/>
            <a:ext cx="8979408" cy="978408"/>
          </a:xfrm>
          <a:prstGeom prst="rect">
            <a:avLst/>
          </a:prstGeom>
        </p:spPr>
        <p:txBody>
          <a:bodyPr vert="horz" wrap="square" lIns="91440" tIns="45720" rIns="91440" bIns="45720" numCol="1" rtlCol="0" anchor="ctr" anchorCtr="0" compatLnSpc="1">
            <a:prstTxWarp prst="textNoShape">
              <a:avLst/>
            </a:prstTxWarp>
            <a:normAutofit fontScale="97500"/>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eaLnBrk="1" hangingPunct="1">
              <a:lnSpc>
                <a:spcPct val="90000"/>
              </a:lnSpc>
            </a:pPr>
            <a:r>
              <a:rPr lang="en-US" sz="2500" b="1" dirty="0">
                <a:solidFill>
                  <a:schemeClr val="accent6"/>
                </a:solidFill>
                <a:latin typeface="Calibri" pitchFamily="-72" charset="0"/>
              </a:rPr>
              <a:t>The Leader’s Code</a:t>
            </a:r>
            <a:br>
              <a:rPr lang="en-US" sz="3200" b="1" dirty="0">
                <a:solidFill>
                  <a:schemeClr val="hlink"/>
                </a:solidFill>
                <a:latin typeface="Calibri" pitchFamily="-72" charset="0"/>
              </a:rPr>
            </a:br>
            <a:r>
              <a:rPr lang="en-US" sz="3700" b="1" i="1" dirty="0">
                <a:solidFill>
                  <a:srgbClr val="981F23"/>
                </a:solidFill>
                <a:latin typeface="Calibri" pitchFamily="-72" charset="0"/>
              </a:rPr>
              <a:t>The Common Good</a:t>
            </a:r>
            <a:endParaRPr lang="en-US" sz="4000" b="1" i="1" dirty="0">
              <a:solidFill>
                <a:srgbClr val="981F23"/>
              </a:solidFill>
              <a:latin typeface="Calibri" pitchFamily="-72" charset="0"/>
            </a:endParaRPr>
          </a:p>
        </p:txBody>
      </p:sp>
      <p:pic>
        <p:nvPicPr>
          <p:cNvPr id="2" name="Picture 1">
            <a:extLst>
              <a:ext uri="{FF2B5EF4-FFF2-40B4-BE49-F238E27FC236}">
                <a16:creationId xmlns:a16="http://schemas.microsoft.com/office/drawing/2014/main" id="{C4E414DC-89C3-C72D-B78E-5C08AA955D1E}"/>
              </a:ext>
            </a:extLst>
          </p:cNvPr>
          <p:cNvPicPr>
            <a:picLocks noChangeAspect="1"/>
          </p:cNvPicPr>
          <p:nvPr/>
        </p:nvPicPr>
        <p:blipFill>
          <a:blip r:embed="rId3"/>
          <a:stretch>
            <a:fillRect/>
          </a:stretch>
        </p:blipFill>
        <p:spPr>
          <a:xfrm>
            <a:off x="7724885" y="6038521"/>
            <a:ext cx="1291001" cy="438940"/>
          </a:xfrm>
          <a:prstGeom prst="rect">
            <a:avLst/>
          </a:prstGeom>
        </p:spPr>
      </p:pic>
      <p:sp>
        <p:nvSpPr>
          <p:cNvPr id="3" name="Footer Placeholder 1">
            <a:extLst>
              <a:ext uri="{FF2B5EF4-FFF2-40B4-BE49-F238E27FC236}">
                <a16:creationId xmlns:a16="http://schemas.microsoft.com/office/drawing/2014/main" id="{20F8403E-9EF8-E5E9-BE09-9D0C9FE9B469}"/>
              </a:ext>
            </a:extLst>
          </p:cNvPr>
          <p:cNvSpPr>
            <a:spLocks noGrp="1"/>
          </p:cNvSpPr>
          <p:nvPr/>
        </p:nvSpPr>
        <p:spPr>
          <a:xfrm>
            <a:off x="6105032" y="6443447"/>
            <a:ext cx="2895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800" kern="1200">
                <a:solidFill>
                  <a:schemeClr val="tx2"/>
                </a:solidFill>
                <a:latin typeface="+mn-lt"/>
                <a:ea typeface="+mn-ea"/>
                <a:cs typeface="+mn-cs"/>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a:lstStyle>
          <a:p>
            <a:pPr>
              <a:defRPr/>
            </a:pPr>
            <a:r>
              <a:rPr lang="en-US" sz="900" dirty="0">
                <a:latin typeface="Calibri"/>
                <a:cs typeface="Calibri"/>
              </a:rPr>
              <a:t>Ken Chapman &amp; Associates, Inc. All Rights Reserved</a:t>
            </a:r>
          </a:p>
          <a:p>
            <a:pPr>
              <a:defRPr/>
            </a:pPr>
            <a:r>
              <a:rPr lang="en-US" sz="900" dirty="0">
                <a:latin typeface="Calibri"/>
                <a:cs typeface="Calibri"/>
              </a:rPr>
              <a:t>Not Licensed for Use Outside McWane, Inc.</a:t>
            </a:r>
          </a:p>
        </p:txBody>
      </p:sp>
    </p:spTree>
    <p:extLst>
      <p:ext uri="{BB962C8B-B14F-4D97-AF65-F5344CB8AC3E}">
        <p14:creationId xmlns:p14="http://schemas.microsoft.com/office/powerpoint/2010/main" val="297529342"/>
      </p:ext>
    </p:extLst>
  </p:cSld>
  <p:clrMapOvr>
    <a:masterClrMapping/>
  </p:clrMapOvr>
  <p:transition spd="med">
    <p:circl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7" name="Rectangle 6"/>
          <p:cNvSpPr>
            <a:spLocks noChangeArrowheads="1"/>
          </p:cNvSpPr>
          <p:nvPr/>
        </p:nvSpPr>
        <p:spPr bwMode="auto">
          <a:xfrm>
            <a:off x="3446463" y="4665663"/>
            <a:ext cx="184150" cy="366712"/>
          </a:xfrm>
          <a:prstGeom prst="rect">
            <a:avLst/>
          </a:prstGeom>
          <a:noFill/>
          <a:ln w="9525">
            <a:noFill/>
            <a:miter lim="800000"/>
            <a:headEnd/>
            <a:tailEnd/>
          </a:ln>
        </p:spPr>
        <p:txBody>
          <a:bodyPr wrap="none">
            <a:prstTxWarp prst="textNoShape">
              <a:avLst/>
            </a:prstTxWarp>
            <a:spAutoFit/>
          </a:bodyPr>
          <a:lstStyle/>
          <a:p>
            <a:endParaRPr lang="en-US" sz="1800" dirty="0"/>
          </a:p>
        </p:txBody>
      </p:sp>
      <p:pic>
        <p:nvPicPr>
          <p:cNvPr id="4" name="Picture 3"/>
          <p:cNvPicPr>
            <a:picLocks noChangeAspect="1"/>
          </p:cNvPicPr>
          <p:nvPr/>
        </p:nvPicPr>
        <p:blipFill>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08622" y="75430"/>
            <a:ext cx="4408370" cy="1115213"/>
          </a:xfrm>
          <a:prstGeom prst="rect">
            <a:avLst/>
          </a:prstGeom>
        </p:spPr>
      </p:pic>
      <p:pic>
        <p:nvPicPr>
          <p:cNvPr id="8" name="Picture 7" descr="A picture containing device&#10;&#10;Description automatically generated">
            <a:extLst>
              <a:ext uri="{FF2B5EF4-FFF2-40B4-BE49-F238E27FC236}">
                <a16:creationId xmlns:a16="http://schemas.microsoft.com/office/drawing/2014/main" id="{893E7B6B-FCF9-4AD3-9D5F-CB9B25555223}"/>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830380" y="1163761"/>
            <a:ext cx="5495794" cy="5495794"/>
          </a:xfrm>
          <a:prstGeom prst="rect">
            <a:avLst/>
          </a:prstGeom>
        </p:spPr>
      </p:pic>
      <p:grpSp>
        <p:nvGrpSpPr>
          <p:cNvPr id="11" name="Group 10">
            <a:extLst>
              <a:ext uri="{FF2B5EF4-FFF2-40B4-BE49-F238E27FC236}">
                <a16:creationId xmlns:a16="http://schemas.microsoft.com/office/drawing/2014/main" id="{4B0735BB-8B40-4F28-914F-AA6B38CE6723}"/>
              </a:ext>
            </a:extLst>
          </p:cNvPr>
          <p:cNvGrpSpPr/>
          <p:nvPr/>
        </p:nvGrpSpPr>
        <p:grpSpPr>
          <a:xfrm rot="-2700000">
            <a:off x="2449654" y="1814190"/>
            <a:ext cx="4242188" cy="4164263"/>
            <a:chOff x="2543046" y="838291"/>
            <a:chExt cx="4242188" cy="4164263"/>
          </a:xfrm>
          <a:effectLst/>
        </p:grpSpPr>
        <p:pic>
          <p:nvPicPr>
            <p:cNvPr id="12" name="Picture 11">
              <a:extLst>
                <a:ext uri="{FF2B5EF4-FFF2-40B4-BE49-F238E27FC236}">
                  <a16:creationId xmlns:a16="http://schemas.microsoft.com/office/drawing/2014/main" id="{DA1D52D7-70B6-4C6C-8E7A-AFDC67546D03}"/>
                </a:ext>
              </a:extLst>
            </p:cNvPr>
            <p:cNvPicPr>
              <a:picLocks/>
            </p:cNvPicPr>
            <p:nvPr/>
          </p:nvPicPr>
          <p:blipFill rotWithShape="1">
            <a:blip r:embed="rId5"/>
            <a:srcRect l="28475" t="17188" r="16586" b="28997"/>
            <a:stretch/>
          </p:blipFill>
          <p:spPr>
            <a:xfrm>
              <a:off x="3127634" y="838291"/>
              <a:ext cx="3657600" cy="3657600"/>
            </a:xfrm>
            <a:prstGeom prst="rect">
              <a:avLst/>
            </a:prstGeom>
          </p:spPr>
        </p:pic>
        <p:pic>
          <p:nvPicPr>
            <p:cNvPr id="13" name="Picture 12">
              <a:extLst>
                <a:ext uri="{FF2B5EF4-FFF2-40B4-BE49-F238E27FC236}">
                  <a16:creationId xmlns:a16="http://schemas.microsoft.com/office/drawing/2014/main" id="{27E344D5-21B2-40A3-B5A2-8302275B547F}"/>
                </a:ext>
              </a:extLst>
            </p:cNvPr>
            <p:cNvPicPr>
              <a:picLocks/>
            </p:cNvPicPr>
            <p:nvPr/>
          </p:nvPicPr>
          <p:blipFill rotWithShape="1">
            <a:blip r:embed="rId5"/>
            <a:srcRect l="28475" t="17188" r="16586" b="28997"/>
            <a:stretch/>
          </p:blipFill>
          <p:spPr>
            <a:xfrm rot="10800000">
              <a:off x="2543046" y="1344954"/>
              <a:ext cx="3657600" cy="3657600"/>
            </a:xfrm>
            <a:prstGeom prst="rect">
              <a:avLst/>
            </a:prstGeom>
          </p:spPr>
        </p:pic>
      </p:grpSp>
      <p:pic>
        <p:nvPicPr>
          <p:cNvPr id="15" name="Picture 14">
            <a:extLst>
              <a:ext uri="{FF2B5EF4-FFF2-40B4-BE49-F238E27FC236}">
                <a16:creationId xmlns:a16="http://schemas.microsoft.com/office/drawing/2014/main" id="{CF34D242-D533-4A0C-944C-F3DA22ECE48F}"/>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135609" y="6197547"/>
            <a:ext cx="548439" cy="548439"/>
          </a:xfrm>
          <a:prstGeom prst="rect">
            <a:avLst/>
          </a:prstGeom>
        </p:spPr>
      </p:pic>
      <p:pic>
        <p:nvPicPr>
          <p:cNvPr id="2" name="Picture 1">
            <a:extLst>
              <a:ext uri="{FF2B5EF4-FFF2-40B4-BE49-F238E27FC236}">
                <a16:creationId xmlns:a16="http://schemas.microsoft.com/office/drawing/2014/main" id="{B2BE63E2-0C0C-8887-C1F0-C1268A2AA7D0}"/>
              </a:ext>
            </a:extLst>
          </p:cNvPr>
          <p:cNvPicPr>
            <a:picLocks noChangeAspect="1"/>
          </p:cNvPicPr>
          <p:nvPr/>
        </p:nvPicPr>
        <p:blipFill>
          <a:blip r:embed="rId7"/>
          <a:stretch>
            <a:fillRect/>
          </a:stretch>
        </p:blipFill>
        <p:spPr>
          <a:xfrm>
            <a:off x="7724885" y="6038521"/>
            <a:ext cx="1291001" cy="438940"/>
          </a:xfrm>
          <a:prstGeom prst="rect">
            <a:avLst/>
          </a:prstGeom>
        </p:spPr>
      </p:pic>
      <p:sp>
        <p:nvSpPr>
          <p:cNvPr id="3" name="Footer Placeholder 1">
            <a:extLst>
              <a:ext uri="{FF2B5EF4-FFF2-40B4-BE49-F238E27FC236}">
                <a16:creationId xmlns:a16="http://schemas.microsoft.com/office/drawing/2014/main" id="{2F72E0AD-ACD8-E855-B5B4-557CAAC32CDA}"/>
              </a:ext>
            </a:extLst>
          </p:cNvPr>
          <p:cNvSpPr>
            <a:spLocks noGrp="1"/>
          </p:cNvSpPr>
          <p:nvPr/>
        </p:nvSpPr>
        <p:spPr>
          <a:xfrm>
            <a:off x="6105032" y="6443447"/>
            <a:ext cx="2895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800" kern="1200">
                <a:solidFill>
                  <a:schemeClr val="tx2"/>
                </a:solidFill>
                <a:latin typeface="+mn-lt"/>
                <a:ea typeface="+mn-ea"/>
                <a:cs typeface="+mn-cs"/>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a:lstStyle>
          <a:p>
            <a:pPr>
              <a:defRPr/>
            </a:pPr>
            <a:r>
              <a:rPr lang="en-US" sz="900" dirty="0">
                <a:latin typeface="Calibri"/>
                <a:cs typeface="Calibri"/>
              </a:rPr>
              <a:t>Ken Chapman &amp; Associates, Inc. All Rights Reserved</a:t>
            </a:r>
          </a:p>
          <a:p>
            <a:pPr>
              <a:defRPr/>
            </a:pPr>
            <a:r>
              <a:rPr lang="en-US" sz="900" dirty="0">
                <a:latin typeface="Calibri"/>
                <a:cs typeface="Calibri"/>
              </a:rPr>
              <a:t>Not Licensed for Use Outside McWane, Inc.</a:t>
            </a:r>
          </a:p>
        </p:txBody>
      </p:sp>
    </p:spTree>
    <p:extLst>
      <p:ext uri="{BB962C8B-B14F-4D97-AF65-F5344CB8AC3E}">
        <p14:creationId xmlns:p14="http://schemas.microsoft.com/office/powerpoint/2010/main" val="41188388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5" name="Picture 11">
            <a:extLst>
              <a:ext uri="{FF2B5EF4-FFF2-40B4-BE49-F238E27FC236}">
                <a16:creationId xmlns:a16="http://schemas.microsoft.com/office/drawing/2014/main" id="{DA03784D-4AD7-47DC-B7E9-48BC1F2C37E7}"/>
              </a:ext>
            </a:extLst>
          </p:cNvPr>
          <p:cNvPicPr>
            <a:picLocks noChangeAspect="1" noChangeArrowheads="1"/>
          </p:cNvPicPr>
          <p:nvPr/>
        </p:nvPicPr>
        <p:blipFill>
          <a:blip r:embed="rId3">
            <a:clrChange>
              <a:clrFrom>
                <a:srgbClr val="FFFFFF"/>
              </a:clrFrom>
              <a:clrTo>
                <a:srgbClr val="FFFFFF">
                  <a:alpha val="0"/>
                </a:srgbClr>
              </a:clrTo>
            </a:clrChange>
          </a:blip>
          <a:srcRect l="5144" r="5144"/>
          <a:stretch/>
        </p:blipFill>
        <p:spPr bwMode="auto">
          <a:xfrm>
            <a:off x="3415496" y="5204566"/>
            <a:ext cx="2721699" cy="1031502"/>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11" name="Text Box 12">
            <a:extLst>
              <a:ext uri="{FF2B5EF4-FFF2-40B4-BE49-F238E27FC236}">
                <a16:creationId xmlns:a16="http://schemas.microsoft.com/office/drawing/2014/main" id="{3FE86299-AB6E-4782-A1B9-3107E55D7AA5}"/>
              </a:ext>
            </a:extLst>
          </p:cNvPr>
          <p:cNvSpPr txBox="1">
            <a:spLocks noChangeArrowheads="1"/>
          </p:cNvSpPr>
          <p:nvPr/>
        </p:nvSpPr>
        <p:spPr bwMode="auto">
          <a:xfrm>
            <a:off x="1918845" y="4547195"/>
            <a:ext cx="5306311" cy="248409"/>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800" b="1" i="0" u="none" strike="noStrike" cap="none" normalizeH="0" baseline="0" dirty="0">
                <a:ln>
                  <a:noFill/>
                </a:ln>
                <a:solidFill>
                  <a:srgbClr val="981F24"/>
                </a:solidFill>
                <a:effectLst/>
                <a:latin typeface="Calibri" panose="020F0502020204030204" pitchFamily="34" charset="0"/>
              </a:rPr>
              <a:t>Session Seven: Safety</a:t>
            </a:r>
            <a:endParaRPr kumimoji="0" lang="en-US" altLang="en-US" sz="2800" b="0" i="0" u="none" strike="noStrike" cap="none" normalizeH="0" baseline="0" dirty="0">
              <a:ln>
                <a:noFill/>
              </a:ln>
              <a:solidFill>
                <a:srgbClr val="981F24"/>
              </a:solidFill>
              <a:effectLst/>
              <a:latin typeface="Arial" panose="020B0604020202020204" pitchFamily="34" charset="0"/>
            </a:endParaRPr>
          </a:p>
        </p:txBody>
      </p:sp>
      <p:grpSp>
        <p:nvGrpSpPr>
          <p:cNvPr id="13" name="Group 12">
            <a:extLst>
              <a:ext uri="{FF2B5EF4-FFF2-40B4-BE49-F238E27FC236}">
                <a16:creationId xmlns:a16="http://schemas.microsoft.com/office/drawing/2014/main" id="{D5B24A9D-369D-4AC1-8B95-35B66D4D1E29}"/>
              </a:ext>
            </a:extLst>
          </p:cNvPr>
          <p:cNvGrpSpPr/>
          <p:nvPr/>
        </p:nvGrpSpPr>
        <p:grpSpPr>
          <a:xfrm>
            <a:off x="2555424" y="394131"/>
            <a:ext cx="4033152" cy="3438144"/>
            <a:chOff x="2766036" y="626252"/>
            <a:chExt cx="4033152" cy="3438144"/>
          </a:xfrm>
        </p:grpSpPr>
        <p:pic>
          <p:nvPicPr>
            <p:cNvPr id="1037" name="Picture 13">
              <a:extLst>
                <a:ext uri="{FF2B5EF4-FFF2-40B4-BE49-F238E27FC236}">
                  <a16:creationId xmlns:a16="http://schemas.microsoft.com/office/drawing/2014/main" id="{19E58330-A824-4034-9132-65C4C2B58D5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1675" y="626780"/>
              <a:ext cx="3397513" cy="343682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038" name="Picture 14">
              <a:extLst>
                <a:ext uri="{FF2B5EF4-FFF2-40B4-BE49-F238E27FC236}">
                  <a16:creationId xmlns:a16="http://schemas.microsoft.com/office/drawing/2014/main" id="{CECE4FBF-5047-4DEC-8A96-D86BE14A945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b="75011"/>
            <a:stretch>
              <a:fillRect/>
            </a:stretch>
          </p:blipFill>
          <p:spPr bwMode="auto">
            <a:xfrm rot="16200000">
              <a:off x="1523702" y="1868586"/>
              <a:ext cx="3438144" cy="95347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sp>
        <p:nvSpPr>
          <p:cNvPr id="2" name="TextBox 1">
            <a:extLst>
              <a:ext uri="{FF2B5EF4-FFF2-40B4-BE49-F238E27FC236}">
                <a16:creationId xmlns:a16="http://schemas.microsoft.com/office/drawing/2014/main" id="{6748BB74-79B3-A095-437B-44D5985A9352}"/>
              </a:ext>
            </a:extLst>
          </p:cNvPr>
          <p:cNvSpPr txBox="1"/>
          <p:nvPr/>
        </p:nvSpPr>
        <p:spPr>
          <a:xfrm>
            <a:off x="1530656" y="6236068"/>
            <a:ext cx="6082689" cy="523220"/>
          </a:xfrm>
          <a:prstGeom prst="rect">
            <a:avLst/>
          </a:prstGeom>
          <a:noFill/>
        </p:spPr>
        <p:txBody>
          <a:bodyPr wrap="square" rtlCol="0">
            <a:spAutoFit/>
          </a:bodyPr>
          <a:lstStyle/>
          <a:p>
            <a:pPr algn="ctr"/>
            <a:r>
              <a:rPr lang="en-US" sz="1400" dirty="0">
                <a:latin typeface="+mn-lt"/>
              </a:rPr>
              <a:t>Ken Chapman and Associates, Inc.  All Rights Reserved</a:t>
            </a:r>
          </a:p>
          <a:p>
            <a:pPr algn="ctr"/>
            <a:r>
              <a:rPr lang="en-US" sz="1400" dirty="0">
                <a:latin typeface="+mn-lt"/>
              </a:rPr>
              <a:t>Not Licensed for Use Outside McWane, Inc.</a:t>
            </a:r>
          </a:p>
        </p:txBody>
      </p:sp>
    </p:spTree>
    <p:extLst>
      <p:ext uri="{BB962C8B-B14F-4D97-AF65-F5344CB8AC3E}">
        <p14:creationId xmlns:p14="http://schemas.microsoft.com/office/powerpoint/2010/main" val="35871719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Title 1"/>
          <p:cNvSpPr>
            <a:spLocks noGrp="1"/>
          </p:cNvSpPr>
          <p:nvPr>
            <p:ph type="title" idx="4294967295"/>
          </p:nvPr>
        </p:nvSpPr>
        <p:spPr bwMode="auto">
          <a:xfrm>
            <a:off x="82296" y="320040"/>
            <a:ext cx="8979408" cy="978408"/>
          </a:xfrm>
          <a:noFill/>
        </p:spPr>
        <p:txBody>
          <a:bodyPr wrap="square" lIns="91432" tIns="45715" rIns="91432" bIns="45715" numCol="1" anchorCtr="0" compatLnSpc="1">
            <a:prstTxWarp prst="textNoShape">
              <a:avLst/>
            </a:prstTxWarp>
            <a:normAutofit/>
          </a:bodyPr>
          <a:lstStyle/>
          <a:p>
            <a:pPr eaLnBrk="1" hangingPunct="1"/>
            <a:r>
              <a:rPr lang="en-US" sz="3600" b="1" cap="none" dirty="0">
                <a:solidFill>
                  <a:srgbClr val="981F23"/>
                </a:solidFill>
                <a:latin typeface="Calibri" pitchFamily="-72" charset="0"/>
              </a:rPr>
              <a:t>Opportunity Assignment </a:t>
            </a:r>
            <a:endParaRPr lang="en-US" sz="3600" cap="none" dirty="0">
              <a:solidFill>
                <a:srgbClr val="981F23"/>
              </a:solidFill>
              <a:latin typeface="Calibri" pitchFamily="-72" charset="0"/>
            </a:endParaRPr>
          </a:p>
        </p:txBody>
      </p:sp>
      <p:sp>
        <p:nvSpPr>
          <p:cNvPr id="6" name="Content Placeholder 5"/>
          <p:cNvSpPr>
            <a:spLocks noGrp="1"/>
          </p:cNvSpPr>
          <p:nvPr>
            <p:ph sz="quarter" idx="4294967295"/>
          </p:nvPr>
        </p:nvSpPr>
        <p:spPr>
          <a:xfrm>
            <a:off x="1295402" y="1998208"/>
            <a:ext cx="7421878" cy="3150364"/>
          </a:xfrm>
        </p:spPr>
        <p:txBody>
          <a:bodyPr lIns="91432" tIns="45715" rIns="91432" bIns="45715"/>
          <a:lstStyle/>
          <a:p>
            <a:pPr marL="0" indent="0" defTabSz="912813" eaLnBrk="1" hangingPunct="1">
              <a:lnSpc>
                <a:spcPct val="80000"/>
              </a:lnSpc>
              <a:buClr>
                <a:schemeClr val="tx1"/>
              </a:buClr>
              <a:buNone/>
              <a:defRPr/>
            </a:pPr>
            <a:r>
              <a:rPr lang="en-US" sz="2800" b="1" dirty="0">
                <a:latin typeface="Calibri" pitchFamily="-72" charset="0"/>
              </a:rPr>
              <a:t>Assignment:</a:t>
            </a:r>
          </a:p>
          <a:p>
            <a:pPr marL="0" indent="0" defTabSz="912813" eaLnBrk="1" hangingPunct="1">
              <a:lnSpc>
                <a:spcPct val="80000"/>
              </a:lnSpc>
              <a:buClr>
                <a:schemeClr val="tx1"/>
              </a:buClr>
              <a:buNone/>
              <a:defRPr/>
            </a:pPr>
            <a:r>
              <a:rPr lang="en-US" sz="2000" b="1" dirty="0">
                <a:latin typeface="Calibri" pitchFamily="-72" charset="0"/>
              </a:rPr>
              <a:t>	1.     </a:t>
            </a:r>
            <a:r>
              <a:rPr lang="en-US" sz="2000" b="1" i="1" dirty="0">
                <a:latin typeface="Calibri" pitchFamily="-72" charset="0"/>
              </a:rPr>
              <a:t>The Leader’s Code </a:t>
            </a:r>
          </a:p>
          <a:p>
            <a:pPr marL="0" indent="0" defTabSz="912813" eaLnBrk="1" hangingPunct="1">
              <a:lnSpc>
                <a:spcPct val="80000"/>
              </a:lnSpc>
              <a:buClr>
                <a:schemeClr val="tx1"/>
              </a:buClr>
              <a:buFont typeface="Arial" pitchFamily="-72" charset="0"/>
              <a:buNone/>
              <a:defRPr/>
            </a:pPr>
            <a:r>
              <a:rPr lang="en-US" sz="2000" i="1" dirty="0">
                <a:latin typeface="Calibri" pitchFamily="-72" charset="0"/>
              </a:rPr>
              <a:t>         		</a:t>
            </a:r>
            <a:r>
              <a:rPr lang="en-US" sz="2000" dirty="0">
                <a:latin typeface="Calibri" pitchFamily="-72" charset="0"/>
              </a:rPr>
              <a:t>Chapter 13, </a:t>
            </a:r>
            <a:r>
              <a:rPr lang="en-US" sz="2000" i="1" dirty="0">
                <a:latin typeface="Calibri" pitchFamily="-72" charset="0"/>
              </a:rPr>
              <a:t>The</a:t>
            </a:r>
            <a:r>
              <a:rPr lang="en-US" sz="2000" dirty="0">
                <a:latin typeface="Calibri" pitchFamily="-72" charset="0"/>
              </a:rPr>
              <a:t> </a:t>
            </a:r>
            <a:r>
              <a:rPr lang="en-US" sz="2000" i="1" dirty="0">
                <a:latin typeface="Calibri" pitchFamily="-72" charset="0"/>
              </a:rPr>
              <a:t>Correct Story</a:t>
            </a:r>
          </a:p>
          <a:p>
            <a:pPr marL="0" indent="0" defTabSz="912813" eaLnBrk="1" hangingPunct="1">
              <a:lnSpc>
                <a:spcPct val="80000"/>
              </a:lnSpc>
              <a:buClr>
                <a:schemeClr val="tx1"/>
              </a:buClr>
              <a:buFont typeface="Arial" pitchFamily="-72" charset="0"/>
              <a:buNone/>
              <a:defRPr/>
            </a:pPr>
            <a:endParaRPr lang="en-US" sz="2000" i="1" dirty="0">
              <a:latin typeface="Calibri" pitchFamily="-72" charset="0"/>
            </a:endParaRPr>
          </a:p>
          <a:p>
            <a:pPr marL="0" indent="0" defTabSz="912813" eaLnBrk="1" hangingPunct="1">
              <a:lnSpc>
                <a:spcPct val="80000"/>
              </a:lnSpc>
              <a:buClr>
                <a:schemeClr val="tx1"/>
              </a:buClr>
              <a:buNone/>
              <a:defRPr/>
            </a:pPr>
            <a:r>
              <a:rPr lang="en-US" sz="2000" b="1" dirty="0">
                <a:latin typeface="Calibri" pitchFamily="-72" charset="0"/>
              </a:rPr>
              <a:t>	2.     Leadership Development Plan </a:t>
            </a:r>
          </a:p>
          <a:p>
            <a:pPr marL="571500" lvl="2" indent="0" defTabSz="912813" eaLnBrk="1" hangingPunct="1">
              <a:lnSpc>
                <a:spcPct val="80000"/>
              </a:lnSpc>
              <a:buClr>
                <a:schemeClr val="tx1"/>
              </a:buClr>
              <a:buNone/>
              <a:defRPr/>
            </a:pPr>
            <a:r>
              <a:rPr lang="en-US" sz="2000" dirty="0">
                <a:latin typeface="Calibri" pitchFamily="-72" charset="0"/>
              </a:rPr>
              <a:t>		</a:t>
            </a:r>
            <a:r>
              <a:rPr lang="en-US" sz="2000" i="1" dirty="0">
                <a:latin typeface="Calibri" pitchFamily="-72" charset="0"/>
              </a:rPr>
              <a:t>What can I do to show my team members I’m in the </a:t>
            </a:r>
          </a:p>
          <a:p>
            <a:pPr marL="571500" lvl="2" indent="0" defTabSz="912813" eaLnBrk="1" hangingPunct="1">
              <a:lnSpc>
                <a:spcPct val="80000"/>
              </a:lnSpc>
              <a:buClr>
                <a:schemeClr val="tx1"/>
              </a:buClr>
              <a:buNone/>
              <a:defRPr/>
            </a:pPr>
            <a:r>
              <a:rPr lang="en-US" sz="2000" i="1" dirty="0">
                <a:latin typeface="Calibri" pitchFamily="-72" charset="0"/>
              </a:rPr>
              <a:t>		green? </a:t>
            </a:r>
          </a:p>
          <a:p>
            <a:pPr marL="0" indent="0" defTabSz="912813" eaLnBrk="1" hangingPunct="1">
              <a:lnSpc>
                <a:spcPct val="80000"/>
              </a:lnSpc>
              <a:buClr>
                <a:schemeClr val="tx1"/>
              </a:buClr>
              <a:buNone/>
              <a:defRPr/>
            </a:pPr>
            <a:endParaRPr lang="en-US" sz="2000" i="1" dirty="0">
              <a:latin typeface="Calibri" pitchFamily="-72" charset="0"/>
            </a:endParaRPr>
          </a:p>
          <a:p>
            <a:pPr marL="0" indent="0" defTabSz="912813" eaLnBrk="1" hangingPunct="1">
              <a:lnSpc>
                <a:spcPct val="80000"/>
              </a:lnSpc>
              <a:buClr>
                <a:schemeClr val="tx1"/>
              </a:buClr>
              <a:buNone/>
              <a:defRPr/>
            </a:pPr>
            <a:r>
              <a:rPr lang="en-US" sz="2000" b="1" dirty="0">
                <a:latin typeface="Calibri" pitchFamily="-72" charset="0"/>
              </a:rPr>
              <a:t>	3.     Personal Challenge</a:t>
            </a:r>
          </a:p>
          <a:p>
            <a:pPr marL="0" indent="0" defTabSz="912813" eaLnBrk="1" hangingPunct="1">
              <a:lnSpc>
                <a:spcPct val="80000"/>
              </a:lnSpc>
              <a:buClr>
                <a:schemeClr val="tx1"/>
              </a:buClr>
              <a:buNone/>
              <a:defRPr/>
            </a:pPr>
            <a:endParaRPr lang="en-US" sz="2000" b="1" dirty="0">
              <a:latin typeface="Calibri" pitchFamily="-72" charset="0"/>
            </a:endParaRPr>
          </a:p>
          <a:p>
            <a:pPr marL="0" indent="0" defTabSz="912813" eaLnBrk="1" hangingPunct="1">
              <a:lnSpc>
                <a:spcPct val="80000"/>
              </a:lnSpc>
              <a:buClr>
                <a:schemeClr val="tx1"/>
              </a:buClr>
              <a:buNone/>
              <a:defRPr/>
            </a:pPr>
            <a:r>
              <a:rPr lang="en-US" sz="2000" b="1" dirty="0">
                <a:latin typeface="Calibri" pitchFamily="-72" charset="0"/>
              </a:rPr>
              <a:t>	4.     Today’s Story</a:t>
            </a:r>
          </a:p>
          <a:p>
            <a:pPr marL="0" indent="0" defTabSz="912813" eaLnBrk="1" hangingPunct="1">
              <a:lnSpc>
                <a:spcPct val="80000"/>
              </a:lnSpc>
              <a:buClr>
                <a:schemeClr val="tx1"/>
              </a:buClr>
              <a:buNone/>
              <a:defRPr/>
            </a:pPr>
            <a:r>
              <a:rPr lang="en-US" sz="2000" i="1" dirty="0">
                <a:latin typeface="Calibri" pitchFamily="-72" charset="0"/>
              </a:rPr>
              <a:t>        		What is a life or leadership lesson?</a:t>
            </a:r>
            <a:endParaRPr lang="en-US" sz="1800" dirty="0"/>
          </a:p>
          <a:p>
            <a:pPr marL="0" indent="0" defTabSz="912813" eaLnBrk="1" hangingPunct="1">
              <a:lnSpc>
                <a:spcPct val="80000"/>
              </a:lnSpc>
              <a:buClr>
                <a:schemeClr val="tx1"/>
              </a:buClr>
              <a:buNone/>
              <a:defRPr/>
            </a:pPr>
            <a:endParaRPr lang="en-US" sz="2000" b="1" dirty="0">
              <a:latin typeface="Calibri" pitchFamily="-72" charset="0"/>
            </a:endParaRPr>
          </a:p>
          <a:p>
            <a:pPr marL="0" indent="0" defTabSz="912813" eaLnBrk="1" hangingPunct="1">
              <a:lnSpc>
                <a:spcPct val="80000"/>
              </a:lnSpc>
              <a:buClr>
                <a:schemeClr val="tx1"/>
              </a:buClr>
              <a:buNone/>
              <a:defRPr/>
            </a:pPr>
            <a:r>
              <a:rPr lang="en-US" sz="2000" b="1" dirty="0">
                <a:latin typeface="Calibri" pitchFamily="-72" charset="0"/>
              </a:rPr>
              <a:t>	</a:t>
            </a:r>
            <a:endParaRPr lang="en-US" sz="1800" dirty="0"/>
          </a:p>
        </p:txBody>
      </p:sp>
      <p:sp>
        <p:nvSpPr>
          <p:cNvPr id="11" name="Content Placeholder 5">
            <a:extLst>
              <a:ext uri="{FF2B5EF4-FFF2-40B4-BE49-F238E27FC236}">
                <a16:creationId xmlns:a16="http://schemas.microsoft.com/office/drawing/2014/main" id="{8A7A05AD-48E6-4D1F-89A1-26B766985CE9}"/>
              </a:ext>
            </a:extLst>
          </p:cNvPr>
          <p:cNvSpPr txBox="1">
            <a:spLocks/>
          </p:cNvSpPr>
          <p:nvPr/>
        </p:nvSpPr>
        <p:spPr bwMode="auto">
          <a:xfrm>
            <a:off x="1291039" y="1290638"/>
            <a:ext cx="6564085" cy="1155366"/>
          </a:xfrm>
          <a:prstGeom prst="rect">
            <a:avLst/>
          </a:prstGeom>
          <a:noFill/>
          <a:ln w="9525">
            <a:noFill/>
            <a:miter lim="800000"/>
            <a:headEnd/>
            <a:tailEnd/>
          </a:ln>
        </p:spPr>
        <p:txBody>
          <a:bodyPr vert="horz" wrap="square" lIns="91432" tIns="45715" rIns="91432" bIns="45715" numCol="1" anchor="t" anchorCtr="0" compatLnSpc="1">
            <a:prstTxWarp prst="textNoShape">
              <a:avLst/>
            </a:prstTxWarp>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0" indent="0" defTabSz="912813" eaLnBrk="1" hangingPunct="1">
              <a:lnSpc>
                <a:spcPct val="80000"/>
              </a:lnSpc>
              <a:buClr>
                <a:schemeClr val="tx1"/>
              </a:buClr>
              <a:buFont typeface="Arial" pitchFamily="-72" charset="0"/>
              <a:buNone/>
              <a:defRPr/>
            </a:pPr>
            <a:r>
              <a:rPr lang="en-US" sz="2800" b="1" i="1" dirty="0">
                <a:solidFill>
                  <a:srgbClr val="981F23"/>
                </a:solidFill>
                <a:latin typeface="Calibri" pitchFamily="-72" charset="0"/>
              </a:rPr>
              <a:t>To Prepare for the Next Session:</a:t>
            </a:r>
          </a:p>
        </p:txBody>
      </p:sp>
      <p:pic>
        <p:nvPicPr>
          <p:cNvPr id="7" name="Picture 6">
            <a:extLst>
              <a:ext uri="{FF2B5EF4-FFF2-40B4-BE49-F238E27FC236}">
                <a16:creationId xmlns:a16="http://schemas.microsoft.com/office/drawing/2014/main" id="{8E9B1A4F-2EA4-43C0-8A2A-C2CB890D0BE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35609" y="6186663"/>
            <a:ext cx="548439" cy="548439"/>
          </a:xfrm>
          <a:prstGeom prst="rect">
            <a:avLst/>
          </a:prstGeom>
        </p:spPr>
      </p:pic>
      <p:pic>
        <p:nvPicPr>
          <p:cNvPr id="4" name="Picture 3">
            <a:extLst>
              <a:ext uri="{FF2B5EF4-FFF2-40B4-BE49-F238E27FC236}">
                <a16:creationId xmlns:a16="http://schemas.microsoft.com/office/drawing/2014/main" id="{99AF4F30-A24F-E348-AA4C-86652FE471E4}"/>
              </a:ext>
            </a:extLst>
          </p:cNvPr>
          <p:cNvPicPr>
            <a:picLocks noChangeAspect="1"/>
          </p:cNvPicPr>
          <p:nvPr/>
        </p:nvPicPr>
        <p:blipFill>
          <a:blip r:embed="rId4"/>
          <a:stretch>
            <a:fillRect/>
          </a:stretch>
        </p:blipFill>
        <p:spPr>
          <a:xfrm>
            <a:off x="7724885" y="6038521"/>
            <a:ext cx="1291001" cy="438940"/>
          </a:xfrm>
          <a:prstGeom prst="rect">
            <a:avLst/>
          </a:prstGeom>
        </p:spPr>
      </p:pic>
      <p:sp>
        <p:nvSpPr>
          <p:cNvPr id="5" name="Footer Placeholder 1">
            <a:extLst>
              <a:ext uri="{FF2B5EF4-FFF2-40B4-BE49-F238E27FC236}">
                <a16:creationId xmlns:a16="http://schemas.microsoft.com/office/drawing/2014/main" id="{F46BD698-8BC6-0EF6-0ED1-E4900AB9767E}"/>
              </a:ext>
            </a:extLst>
          </p:cNvPr>
          <p:cNvSpPr>
            <a:spLocks noGrp="1"/>
          </p:cNvSpPr>
          <p:nvPr/>
        </p:nvSpPr>
        <p:spPr>
          <a:xfrm>
            <a:off x="6105032" y="6443447"/>
            <a:ext cx="2895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800" kern="1200">
                <a:solidFill>
                  <a:schemeClr val="tx2"/>
                </a:solidFill>
                <a:latin typeface="+mn-lt"/>
                <a:ea typeface="+mn-ea"/>
                <a:cs typeface="+mn-cs"/>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a:lstStyle>
          <a:p>
            <a:pPr>
              <a:defRPr/>
            </a:pPr>
            <a:r>
              <a:rPr lang="en-US" sz="900" dirty="0">
                <a:latin typeface="Calibri"/>
                <a:cs typeface="Calibri"/>
              </a:rPr>
              <a:t>Ken Chapman &amp; Associates, Inc. All Rights Reserved</a:t>
            </a:r>
          </a:p>
          <a:p>
            <a:pPr>
              <a:defRPr/>
            </a:pPr>
            <a:r>
              <a:rPr lang="en-US" sz="900" dirty="0">
                <a:latin typeface="Calibri"/>
                <a:cs typeface="Calibri"/>
              </a:rPr>
              <a:t>Not Licensed for Use Outside McWane, Inc.</a:t>
            </a:r>
          </a:p>
        </p:txBody>
      </p:sp>
    </p:spTree>
    <p:extLst>
      <p:ext uri="{BB962C8B-B14F-4D97-AF65-F5344CB8AC3E}">
        <p14:creationId xmlns:p14="http://schemas.microsoft.com/office/powerpoint/2010/main" val="3604916208"/>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6">
                                            <p:txEl>
                                              <p:pRg st="10" end="10"/>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6">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P spid="11" grpId="0" uiExpand="1"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0" name="Picture 7"/>
          <p:cNvPicPr>
            <a:picLocks noChangeAspect="1"/>
          </p:cNvPicPr>
          <p:nvPr/>
        </p:nvPicPr>
        <p:blipFill>
          <a:blip r:embed="rId3">
            <a:clrChange>
              <a:clrFrom>
                <a:srgbClr val="FFFFFF"/>
              </a:clrFrom>
              <a:clrTo>
                <a:srgbClr val="FFFFFF">
                  <a:alpha val="0"/>
                </a:srgbClr>
              </a:clrTo>
            </a:clrChange>
          </a:blip>
          <a:srcRect/>
          <a:stretch/>
        </p:blipFill>
        <p:spPr bwMode="auto">
          <a:xfrm>
            <a:off x="751542" y="494755"/>
            <a:ext cx="7490671" cy="2546828"/>
          </a:xfrm>
          <a:prstGeom prst="rect">
            <a:avLst/>
          </a:prstGeom>
          <a:noFill/>
          <a:ln w="9525">
            <a:noFill/>
            <a:miter lim="800000"/>
            <a:headEnd/>
            <a:tailEnd/>
          </a:ln>
        </p:spPr>
      </p:pic>
      <p:sp>
        <p:nvSpPr>
          <p:cNvPr id="6" name="Title 1">
            <a:extLst>
              <a:ext uri="{FF2B5EF4-FFF2-40B4-BE49-F238E27FC236}">
                <a16:creationId xmlns:a16="http://schemas.microsoft.com/office/drawing/2014/main" id="{5071EF76-4538-4DAB-9478-BF8266F6AB55}"/>
              </a:ext>
            </a:extLst>
          </p:cNvPr>
          <p:cNvSpPr txBox="1">
            <a:spLocks/>
          </p:cNvSpPr>
          <p:nvPr/>
        </p:nvSpPr>
        <p:spPr>
          <a:xfrm>
            <a:off x="440872" y="2961587"/>
            <a:ext cx="8262257" cy="3570065"/>
          </a:xfrm>
          <a:prstGeom prst="rect">
            <a:avLst/>
          </a:prstGeom>
        </p:spPr>
        <p:txBody>
          <a:bodyPr anchor="ctr">
            <a:normAutofit fontScale="97500" lnSpcReduction="10000"/>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a:r>
              <a:rPr lang="en-US" dirty="0">
                <a:solidFill>
                  <a:schemeClr val="tx1"/>
                </a:solidFill>
              </a:rPr>
              <a:t>This presentation is the intellectual property of Ken Chapman &amp; Associates, Inc.  It may not be modified or distributed in any format without expressed written permission from </a:t>
            </a:r>
            <a:br>
              <a:rPr lang="en-US" dirty="0">
                <a:solidFill>
                  <a:schemeClr val="tx1"/>
                </a:solidFill>
              </a:rPr>
            </a:br>
            <a:r>
              <a:rPr lang="en-US" dirty="0">
                <a:solidFill>
                  <a:schemeClr val="tx1"/>
                </a:solidFill>
              </a:rPr>
              <a:t>Ken Chapman &amp; Associates, Inc.</a:t>
            </a:r>
            <a:br>
              <a:rPr lang="en-US" dirty="0">
                <a:solidFill>
                  <a:schemeClr val="tx1"/>
                </a:solidFill>
              </a:rPr>
            </a:br>
            <a:br>
              <a:rPr lang="en-US" dirty="0">
                <a:solidFill>
                  <a:schemeClr val="tx1"/>
                </a:solidFill>
              </a:rPr>
            </a:br>
            <a:r>
              <a:rPr lang="en-US" dirty="0">
                <a:solidFill>
                  <a:schemeClr val="tx1"/>
                </a:solidFill>
              </a:rPr>
              <a:t>Copyright 2024.  All rights reserved.</a:t>
            </a:r>
          </a:p>
        </p:txBody>
      </p:sp>
    </p:spTree>
    <p:extLst>
      <p:ext uri="{BB962C8B-B14F-4D97-AF65-F5344CB8AC3E}">
        <p14:creationId xmlns:p14="http://schemas.microsoft.com/office/powerpoint/2010/main" val="19872505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DA8D2BA-66A5-4552-9521-CA31BE8E7D58}"/>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0" b="100000" l="0" r="100000"/>
                    </a14:imgEffect>
                  </a14:imgLayer>
                </a14:imgProps>
              </a:ext>
            </a:extLst>
          </a:blip>
          <a:stretch>
            <a:fillRect/>
          </a:stretch>
        </p:blipFill>
        <p:spPr>
          <a:xfrm>
            <a:off x="2001499" y="1576738"/>
            <a:ext cx="5141001" cy="5050362"/>
          </a:xfrm>
          <a:prstGeom prst="rect">
            <a:avLst/>
          </a:prstGeom>
        </p:spPr>
      </p:pic>
      <p:sp>
        <p:nvSpPr>
          <p:cNvPr id="7" name="TextBox 6">
            <a:extLst>
              <a:ext uri="{FF2B5EF4-FFF2-40B4-BE49-F238E27FC236}">
                <a16:creationId xmlns:a16="http://schemas.microsoft.com/office/drawing/2014/main" id="{09917B05-F455-4E0E-98FC-67AADB1A7B71}"/>
              </a:ext>
            </a:extLst>
          </p:cNvPr>
          <p:cNvSpPr txBox="1"/>
          <p:nvPr/>
        </p:nvSpPr>
        <p:spPr>
          <a:xfrm>
            <a:off x="1407132" y="376238"/>
            <a:ext cx="5819775" cy="1323439"/>
          </a:xfrm>
          <a:prstGeom prst="rect">
            <a:avLst/>
          </a:prstGeom>
          <a:noFill/>
        </p:spPr>
        <p:txBody>
          <a:bodyPr wrap="square" rtlCol="0">
            <a:spAutoFit/>
          </a:bodyPr>
          <a:lstStyle/>
          <a:p>
            <a:pPr algn="ctr"/>
            <a:r>
              <a:rPr lang="en-US" sz="8000" b="1" dirty="0">
                <a:ln w="19050">
                  <a:solidFill>
                    <a:sysClr val="windowText" lastClr="000000"/>
                  </a:solidFill>
                </a:ln>
                <a:solidFill>
                  <a:srgbClr val="FEC712"/>
                </a:solidFill>
                <a:latin typeface="+mn-lt"/>
              </a:rPr>
              <a:t>Safety Facts</a:t>
            </a:r>
          </a:p>
        </p:txBody>
      </p:sp>
      <p:pic>
        <p:nvPicPr>
          <p:cNvPr id="5" name="Picture 4">
            <a:extLst>
              <a:ext uri="{FF2B5EF4-FFF2-40B4-BE49-F238E27FC236}">
                <a16:creationId xmlns:a16="http://schemas.microsoft.com/office/drawing/2014/main" id="{644E00FE-905C-3446-FDE8-83727C76D6DD}"/>
              </a:ext>
            </a:extLst>
          </p:cNvPr>
          <p:cNvPicPr>
            <a:picLocks noChangeAspect="1"/>
          </p:cNvPicPr>
          <p:nvPr/>
        </p:nvPicPr>
        <p:blipFill>
          <a:blip r:embed="rId5"/>
          <a:stretch>
            <a:fillRect/>
          </a:stretch>
        </p:blipFill>
        <p:spPr>
          <a:xfrm>
            <a:off x="7724885" y="6038521"/>
            <a:ext cx="1291001" cy="438940"/>
          </a:xfrm>
          <a:prstGeom prst="rect">
            <a:avLst/>
          </a:prstGeom>
        </p:spPr>
      </p:pic>
      <p:sp>
        <p:nvSpPr>
          <p:cNvPr id="2" name="Footer Placeholder 1">
            <a:extLst>
              <a:ext uri="{FF2B5EF4-FFF2-40B4-BE49-F238E27FC236}">
                <a16:creationId xmlns:a16="http://schemas.microsoft.com/office/drawing/2014/main" id="{00F18A59-F94A-228C-A45E-7BE1A2996CFE}"/>
              </a:ext>
            </a:extLst>
          </p:cNvPr>
          <p:cNvSpPr>
            <a:spLocks noGrp="1"/>
          </p:cNvSpPr>
          <p:nvPr/>
        </p:nvSpPr>
        <p:spPr>
          <a:xfrm>
            <a:off x="6105032" y="6443447"/>
            <a:ext cx="2895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800" kern="1200">
                <a:solidFill>
                  <a:schemeClr val="tx2"/>
                </a:solidFill>
                <a:latin typeface="+mn-lt"/>
                <a:ea typeface="+mn-ea"/>
                <a:cs typeface="+mn-cs"/>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a:lstStyle>
          <a:p>
            <a:pPr>
              <a:defRPr/>
            </a:pPr>
            <a:r>
              <a:rPr lang="en-US" sz="900" dirty="0">
                <a:latin typeface="Calibri"/>
                <a:cs typeface="Calibri"/>
              </a:rPr>
              <a:t>Ken Chapman &amp; Associates, Inc. All Rights Reserved</a:t>
            </a:r>
          </a:p>
          <a:p>
            <a:pPr>
              <a:defRPr/>
            </a:pPr>
            <a:r>
              <a:rPr lang="en-US" sz="900" dirty="0">
                <a:latin typeface="Calibri"/>
                <a:cs typeface="Calibri"/>
              </a:rPr>
              <a:t>Not Licensed for Use Outside McWane, Inc.</a:t>
            </a:r>
          </a:p>
        </p:txBody>
      </p:sp>
    </p:spTree>
    <p:extLst>
      <p:ext uri="{BB962C8B-B14F-4D97-AF65-F5344CB8AC3E}">
        <p14:creationId xmlns:p14="http://schemas.microsoft.com/office/powerpoint/2010/main" val="10908625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solidFill>
                  <a:srgbClr val="9C2024"/>
                </a:solidFill>
              </a:rPr>
              <a:t>What is the #1 Cause of Workplace Injuries in the Workplace?</a:t>
            </a:r>
          </a:p>
        </p:txBody>
      </p:sp>
      <p:sp>
        <p:nvSpPr>
          <p:cNvPr id="3" name="Content Placeholder 2"/>
          <p:cNvSpPr>
            <a:spLocks noGrp="1"/>
          </p:cNvSpPr>
          <p:nvPr>
            <p:ph idx="1"/>
          </p:nvPr>
        </p:nvSpPr>
        <p:spPr>
          <a:xfrm>
            <a:off x="2425141" y="1752601"/>
            <a:ext cx="4234073" cy="2010878"/>
          </a:xfrm>
        </p:spPr>
        <p:txBody>
          <a:bodyPr/>
          <a:lstStyle/>
          <a:p>
            <a:pPr marL="628650" indent="-514350">
              <a:buClr>
                <a:schemeClr val="tx1"/>
              </a:buClr>
              <a:buFont typeface="+mj-lt"/>
              <a:buAutoNum type="alphaUcPeriod"/>
            </a:pPr>
            <a:r>
              <a:rPr lang="en-US" sz="2800" dirty="0"/>
              <a:t>Slips and Falls</a:t>
            </a:r>
          </a:p>
          <a:p>
            <a:pPr marL="628650" indent="-514350">
              <a:buClr>
                <a:schemeClr val="tx2"/>
              </a:buClr>
              <a:buFont typeface="+mj-lt"/>
              <a:buAutoNum type="alphaUcPeriod"/>
            </a:pPr>
            <a:r>
              <a:rPr lang="en-US" sz="2800" dirty="0"/>
              <a:t>Overexertion</a:t>
            </a:r>
          </a:p>
          <a:p>
            <a:pPr marL="628650" indent="-514350">
              <a:buClr>
                <a:schemeClr val="tx2"/>
              </a:buClr>
              <a:buFont typeface="+mj-lt"/>
              <a:buAutoNum type="alphaUcPeriod"/>
            </a:pPr>
            <a:r>
              <a:rPr lang="en-US" sz="2800" dirty="0"/>
              <a:t>Substance Abuse</a:t>
            </a:r>
          </a:p>
          <a:p>
            <a:pPr marL="628650" indent="-514350">
              <a:buClr>
                <a:schemeClr val="tx2"/>
              </a:buClr>
              <a:buFont typeface="+mj-lt"/>
              <a:buAutoNum type="alphaUcPeriod"/>
            </a:pPr>
            <a:r>
              <a:rPr lang="en-US" sz="2800" dirty="0"/>
              <a:t>Equipment Malfunction</a:t>
            </a:r>
          </a:p>
        </p:txBody>
      </p:sp>
      <p:sp>
        <p:nvSpPr>
          <p:cNvPr id="5" name="Rectangle 4"/>
          <p:cNvSpPr/>
          <p:nvPr/>
        </p:nvSpPr>
        <p:spPr>
          <a:xfrm>
            <a:off x="2505387" y="2281187"/>
            <a:ext cx="2685449" cy="45238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1062329" y="4292867"/>
            <a:ext cx="6954253" cy="830997"/>
          </a:xfrm>
          <a:prstGeom prst="rect">
            <a:avLst/>
          </a:prstGeom>
          <a:noFill/>
        </p:spPr>
        <p:txBody>
          <a:bodyPr wrap="square" rtlCol="0">
            <a:spAutoFit/>
          </a:bodyPr>
          <a:lstStyle/>
          <a:p>
            <a:pPr algn="ctr"/>
            <a:r>
              <a:rPr lang="en-US" dirty="0"/>
              <a:t>Overexertion – lifting, pushing, pulling, carrying – accounts for 25% of workplace injuries.</a:t>
            </a:r>
          </a:p>
        </p:txBody>
      </p:sp>
      <p:pic>
        <p:nvPicPr>
          <p:cNvPr id="4" name="Picture 3">
            <a:extLst>
              <a:ext uri="{FF2B5EF4-FFF2-40B4-BE49-F238E27FC236}">
                <a16:creationId xmlns:a16="http://schemas.microsoft.com/office/drawing/2014/main" id="{72C25562-6591-E5C8-DEE8-F39947744BA7}"/>
              </a:ext>
            </a:extLst>
          </p:cNvPr>
          <p:cNvPicPr>
            <a:picLocks noChangeAspect="1"/>
          </p:cNvPicPr>
          <p:nvPr/>
        </p:nvPicPr>
        <p:blipFill>
          <a:blip r:embed="rId3"/>
          <a:stretch>
            <a:fillRect/>
          </a:stretch>
        </p:blipFill>
        <p:spPr>
          <a:xfrm>
            <a:off x="7724885" y="6038521"/>
            <a:ext cx="1291001" cy="438940"/>
          </a:xfrm>
          <a:prstGeom prst="rect">
            <a:avLst/>
          </a:prstGeom>
        </p:spPr>
      </p:pic>
      <p:sp>
        <p:nvSpPr>
          <p:cNvPr id="7" name="Footer Placeholder 1">
            <a:extLst>
              <a:ext uri="{FF2B5EF4-FFF2-40B4-BE49-F238E27FC236}">
                <a16:creationId xmlns:a16="http://schemas.microsoft.com/office/drawing/2014/main" id="{9C89A5FA-DD60-A3D3-7415-0A4B26403595}"/>
              </a:ext>
            </a:extLst>
          </p:cNvPr>
          <p:cNvSpPr>
            <a:spLocks noGrp="1"/>
          </p:cNvSpPr>
          <p:nvPr/>
        </p:nvSpPr>
        <p:spPr>
          <a:xfrm>
            <a:off x="6105032" y="6443447"/>
            <a:ext cx="2895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800" kern="1200">
                <a:solidFill>
                  <a:schemeClr val="tx2"/>
                </a:solidFill>
                <a:latin typeface="+mn-lt"/>
                <a:ea typeface="+mn-ea"/>
                <a:cs typeface="+mn-cs"/>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a:lstStyle>
          <a:p>
            <a:pPr>
              <a:defRPr/>
            </a:pPr>
            <a:r>
              <a:rPr lang="en-US" sz="900" dirty="0">
                <a:latin typeface="Calibri"/>
                <a:cs typeface="Calibri"/>
              </a:rPr>
              <a:t>Ken Chapman &amp; Associates, Inc. All Rights Reserved</a:t>
            </a:r>
          </a:p>
          <a:p>
            <a:pPr>
              <a:defRPr/>
            </a:pPr>
            <a:r>
              <a:rPr lang="en-US" sz="900" dirty="0">
                <a:latin typeface="Calibri"/>
                <a:cs typeface="Calibri"/>
              </a:rPr>
              <a:t>Not Licensed for Use Outside McWane, Inc.</a:t>
            </a:r>
          </a:p>
        </p:txBody>
      </p:sp>
    </p:spTree>
    <p:extLst>
      <p:ext uri="{BB962C8B-B14F-4D97-AF65-F5344CB8AC3E}">
        <p14:creationId xmlns:p14="http://schemas.microsoft.com/office/powerpoint/2010/main" val="4023285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barn(inVertical)">
                                      <p:cBhvr>
                                        <p:cTn id="27" dur="500"/>
                                        <p:tgtEl>
                                          <p:spTgt spid="5"/>
                                        </p:tgtEl>
                                      </p:cBhvr>
                                    </p:animEffect>
                                  </p:childTnLst>
                                </p:cTn>
                              </p:par>
                              <p:par>
                                <p:cTn id="28" presetID="16" presetClass="entr" presetSubtype="37" fill="hold" grpId="0" nodeType="with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barn(outVertical)">
                                      <p:cBhvr>
                                        <p:cTn id="3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animBg="1"/>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5450" y="522288"/>
            <a:ext cx="8261350" cy="1039812"/>
          </a:xfrm>
        </p:spPr>
        <p:txBody>
          <a:bodyPr>
            <a:noAutofit/>
          </a:bodyPr>
          <a:lstStyle/>
          <a:p>
            <a:r>
              <a:rPr lang="en-US" sz="3600" b="1" dirty="0">
                <a:solidFill>
                  <a:srgbClr val="9C2024"/>
                </a:solidFill>
              </a:rPr>
              <a:t>How many persons died in workplace incidents in 2022*?</a:t>
            </a:r>
          </a:p>
        </p:txBody>
      </p:sp>
      <p:sp>
        <p:nvSpPr>
          <p:cNvPr id="3" name="Content Placeholder 2"/>
          <p:cNvSpPr>
            <a:spLocks noGrp="1"/>
          </p:cNvSpPr>
          <p:nvPr>
            <p:ph idx="1"/>
          </p:nvPr>
        </p:nvSpPr>
        <p:spPr>
          <a:xfrm>
            <a:off x="3538329" y="2068502"/>
            <a:ext cx="2007704" cy="2511392"/>
          </a:xfrm>
        </p:spPr>
        <p:txBody>
          <a:bodyPr/>
          <a:lstStyle/>
          <a:p>
            <a:pPr marL="628650" indent="-514350">
              <a:buClrTx/>
              <a:buFont typeface="+mj-lt"/>
              <a:buAutoNum type="alphaUcPeriod"/>
            </a:pPr>
            <a:r>
              <a:rPr lang="en-US" sz="2800" dirty="0"/>
              <a:t>7,848</a:t>
            </a:r>
          </a:p>
          <a:p>
            <a:pPr marL="628650" indent="-514350">
              <a:buClrTx/>
              <a:buFont typeface="+mj-lt"/>
              <a:buAutoNum type="alphaUcPeriod"/>
            </a:pPr>
            <a:r>
              <a:rPr lang="en-US" sz="2800" dirty="0"/>
              <a:t>12,342</a:t>
            </a:r>
          </a:p>
          <a:p>
            <a:pPr marL="628650" indent="-514350">
              <a:buClrTx/>
              <a:buFont typeface="+mj-lt"/>
              <a:buAutoNum type="alphaUcPeriod"/>
            </a:pPr>
            <a:r>
              <a:rPr lang="en-US" sz="2800" dirty="0"/>
              <a:t>5,486</a:t>
            </a:r>
          </a:p>
          <a:p>
            <a:pPr marL="628650" indent="-514350">
              <a:buClrTx/>
              <a:buFont typeface="+mj-lt"/>
              <a:buAutoNum type="alphaUcPeriod"/>
            </a:pPr>
            <a:r>
              <a:rPr lang="en-US" sz="2800" dirty="0"/>
              <a:t>6,783</a:t>
            </a:r>
          </a:p>
        </p:txBody>
      </p:sp>
      <p:sp>
        <p:nvSpPr>
          <p:cNvPr id="6" name="Rectangle 5"/>
          <p:cNvSpPr/>
          <p:nvPr/>
        </p:nvSpPr>
        <p:spPr>
          <a:xfrm>
            <a:off x="3619738" y="3135093"/>
            <a:ext cx="1713297" cy="43313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535126" y="5090322"/>
            <a:ext cx="8151673" cy="830997"/>
          </a:xfrm>
          <a:prstGeom prst="rect">
            <a:avLst/>
          </a:prstGeom>
          <a:noFill/>
        </p:spPr>
        <p:txBody>
          <a:bodyPr wrap="square" rtlCol="0">
            <a:spAutoFit/>
          </a:bodyPr>
          <a:lstStyle/>
          <a:p>
            <a:pPr algn="ctr"/>
            <a:r>
              <a:rPr lang="en-US" dirty="0">
                <a:latin typeface="+mj-lt"/>
              </a:rPr>
              <a:t>Represents a 5.7% increase from 5,190 in 2021.  A worker died every 96 minutes in 2022.</a:t>
            </a:r>
          </a:p>
        </p:txBody>
      </p:sp>
      <p:sp>
        <p:nvSpPr>
          <p:cNvPr id="10" name="TextBox 9">
            <a:extLst>
              <a:ext uri="{FF2B5EF4-FFF2-40B4-BE49-F238E27FC236}">
                <a16:creationId xmlns:a16="http://schemas.microsoft.com/office/drawing/2014/main" id="{23D4F29F-515A-A8E1-DC24-7448E0110C35}"/>
              </a:ext>
            </a:extLst>
          </p:cNvPr>
          <p:cNvSpPr txBox="1"/>
          <p:nvPr/>
        </p:nvSpPr>
        <p:spPr>
          <a:xfrm>
            <a:off x="211756" y="6244729"/>
            <a:ext cx="5897996" cy="400110"/>
          </a:xfrm>
          <a:prstGeom prst="rect">
            <a:avLst/>
          </a:prstGeom>
          <a:noFill/>
        </p:spPr>
        <p:txBody>
          <a:bodyPr wrap="square" rtlCol="0">
            <a:spAutoFit/>
          </a:bodyPr>
          <a:lstStyle/>
          <a:p>
            <a:r>
              <a:rPr lang="en-US" sz="2000" dirty="0">
                <a:latin typeface="+mj-lt"/>
              </a:rPr>
              <a:t>*2023 data will be released in December of 2024.</a:t>
            </a:r>
          </a:p>
        </p:txBody>
      </p:sp>
      <p:pic>
        <p:nvPicPr>
          <p:cNvPr id="4" name="Picture 3">
            <a:extLst>
              <a:ext uri="{FF2B5EF4-FFF2-40B4-BE49-F238E27FC236}">
                <a16:creationId xmlns:a16="http://schemas.microsoft.com/office/drawing/2014/main" id="{DE5B59E8-51F9-87F1-9B80-B5ACBFF3D0B2}"/>
              </a:ext>
            </a:extLst>
          </p:cNvPr>
          <p:cNvPicPr>
            <a:picLocks noChangeAspect="1"/>
          </p:cNvPicPr>
          <p:nvPr/>
        </p:nvPicPr>
        <p:blipFill>
          <a:blip r:embed="rId3"/>
          <a:stretch>
            <a:fillRect/>
          </a:stretch>
        </p:blipFill>
        <p:spPr>
          <a:xfrm>
            <a:off x="7724885" y="6038521"/>
            <a:ext cx="1291001" cy="438940"/>
          </a:xfrm>
          <a:prstGeom prst="rect">
            <a:avLst/>
          </a:prstGeom>
        </p:spPr>
      </p:pic>
      <p:sp>
        <p:nvSpPr>
          <p:cNvPr id="8" name="Footer Placeholder 1">
            <a:extLst>
              <a:ext uri="{FF2B5EF4-FFF2-40B4-BE49-F238E27FC236}">
                <a16:creationId xmlns:a16="http://schemas.microsoft.com/office/drawing/2014/main" id="{EE65BBAF-5B34-9C32-2803-7783F48B3044}"/>
              </a:ext>
            </a:extLst>
          </p:cNvPr>
          <p:cNvSpPr>
            <a:spLocks noGrp="1"/>
          </p:cNvSpPr>
          <p:nvPr/>
        </p:nvSpPr>
        <p:spPr>
          <a:xfrm>
            <a:off x="6105032" y="6443447"/>
            <a:ext cx="2895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800" kern="1200">
                <a:solidFill>
                  <a:schemeClr val="tx2"/>
                </a:solidFill>
                <a:latin typeface="+mn-lt"/>
                <a:ea typeface="+mn-ea"/>
                <a:cs typeface="+mn-cs"/>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a:lstStyle>
          <a:p>
            <a:pPr>
              <a:defRPr/>
            </a:pPr>
            <a:r>
              <a:rPr lang="en-US" sz="900" dirty="0">
                <a:latin typeface="Calibri"/>
                <a:cs typeface="Calibri"/>
              </a:rPr>
              <a:t>Ken Chapman &amp; Associates, Inc. All Rights Reserved</a:t>
            </a:r>
          </a:p>
          <a:p>
            <a:pPr>
              <a:defRPr/>
            </a:pPr>
            <a:r>
              <a:rPr lang="en-US" sz="900" dirty="0">
                <a:latin typeface="Calibri"/>
                <a:cs typeface="Calibri"/>
              </a:rPr>
              <a:t>Not Licensed for Use Outside McWane, Inc.</a:t>
            </a:r>
          </a:p>
        </p:txBody>
      </p:sp>
    </p:spTree>
    <p:extLst>
      <p:ext uri="{BB962C8B-B14F-4D97-AF65-F5344CB8AC3E}">
        <p14:creationId xmlns:p14="http://schemas.microsoft.com/office/powerpoint/2010/main" val="1746380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barn(inVertical)">
                                      <p:cBhvr>
                                        <p:cTn id="27" dur="500"/>
                                        <p:tgtEl>
                                          <p:spTgt spid="6"/>
                                        </p:tgtEl>
                                      </p:cBhvr>
                                    </p:animEffect>
                                  </p:childTnLst>
                                </p:cTn>
                              </p:par>
                              <p:par>
                                <p:cTn id="28" presetID="16" presetClass="entr" presetSubtype="37" fill="hold" grpId="0" nodeType="with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barn(outVertical)">
                                      <p:cBhvr>
                                        <p:cTn id="3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animBg="1"/>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b="1" dirty="0">
                <a:solidFill>
                  <a:srgbClr val="981F23"/>
                </a:solidFill>
              </a:rPr>
              <a:t>Prior to the formation of OSHA, how many workplace deaths occurred annually?</a:t>
            </a:r>
          </a:p>
        </p:txBody>
      </p:sp>
      <p:sp>
        <p:nvSpPr>
          <p:cNvPr id="3" name="Content Placeholder 2"/>
          <p:cNvSpPr>
            <a:spLocks noGrp="1"/>
          </p:cNvSpPr>
          <p:nvPr>
            <p:ph idx="1"/>
          </p:nvPr>
        </p:nvSpPr>
        <p:spPr>
          <a:xfrm>
            <a:off x="3488634" y="2020953"/>
            <a:ext cx="2107096" cy="4373563"/>
          </a:xfrm>
        </p:spPr>
        <p:txBody>
          <a:bodyPr/>
          <a:lstStyle/>
          <a:p>
            <a:pPr marL="628650" indent="-514350">
              <a:buClrTx/>
              <a:buFont typeface="+mj-lt"/>
              <a:buAutoNum type="alphaUcPeriod"/>
            </a:pPr>
            <a:r>
              <a:rPr lang="en-US" sz="3200" dirty="0"/>
              <a:t>10,000</a:t>
            </a:r>
          </a:p>
          <a:p>
            <a:pPr marL="628650" indent="-514350">
              <a:buClrTx/>
              <a:buFont typeface="+mj-lt"/>
              <a:buAutoNum type="alphaUcPeriod"/>
            </a:pPr>
            <a:r>
              <a:rPr lang="en-US" sz="3200" dirty="0"/>
              <a:t>14,000</a:t>
            </a:r>
          </a:p>
          <a:p>
            <a:pPr marL="628650" indent="-514350">
              <a:buClrTx/>
              <a:buFont typeface="+mj-lt"/>
              <a:buAutoNum type="alphaUcPeriod"/>
            </a:pPr>
            <a:r>
              <a:rPr lang="en-US" sz="3200" dirty="0"/>
              <a:t>22,000</a:t>
            </a:r>
          </a:p>
          <a:p>
            <a:pPr marL="628650" indent="-514350">
              <a:buClrTx/>
              <a:buFont typeface="+mj-lt"/>
              <a:buAutoNum type="alphaUcPeriod"/>
            </a:pPr>
            <a:r>
              <a:rPr lang="en-US" sz="3200" dirty="0"/>
              <a:t>30,000</a:t>
            </a:r>
          </a:p>
        </p:txBody>
      </p:sp>
      <p:sp>
        <p:nvSpPr>
          <p:cNvPr id="5" name="Rectangle 4"/>
          <p:cNvSpPr/>
          <p:nvPr/>
        </p:nvSpPr>
        <p:spPr>
          <a:xfrm>
            <a:off x="3589698" y="2597667"/>
            <a:ext cx="1828801" cy="56789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390197" y="4832392"/>
            <a:ext cx="8284099" cy="1200329"/>
          </a:xfrm>
          <a:prstGeom prst="rect">
            <a:avLst/>
          </a:prstGeom>
          <a:noFill/>
        </p:spPr>
        <p:txBody>
          <a:bodyPr wrap="square" rtlCol="0">
            <a:spAutoFit/>
          </a:bodyPr>
          <a:lstStyle/>
          <a:p>
            <a:pPr algn="ctr"/>
            <a:r>
              <a:rPr lang="en-US" dirty="0"/>
              <a:t>Worker deaths in America are down-on average, from about 38 worker deaths a day in 1970 to 15 a day in 2022.</a:t>
            </a:r>
          </a:p>
          <a:p>
            <a:pPr algn="ctr"/>
            <a:endParaRPr lang="en-US" dirty="0"/>
          </a:p>
        </p:txBody>
      </p:sp>
      <p:pic>
        <p:nvPicPr>
          <p:cNvPr id="4" name="Picture 3">
            <a:extLst>
              <a:ext uri="{FF2B5EF4-FFF2-40B4-BE49-F238E27FC236}">
                <a16:creationId xmlns:a16="http://schemas.microsoft.com/office/drawing/2014/main" id="{1BBA015F-828E-ABFE-CE66-5A53F21B6927}"/>
              </a:ext>
            </a:extLst>
          </p:cNvPr>
          <p:cNvPicPr>
            <a:picLocks noChangeAspect="1"/>
          </p:cNvPicPr>
          <p:nvPr/>
        </p:nvPicPr>
        <p:blipFill>
          <a:blip r:embed="rId3"/>
          <a:stretch>
            <a:fillRect/>
          </a:stretch>
        </p:blipFill>
        <p:spPr>
          <a:xfrm>
            <a:off x="7724885" y="6038521"/>
            <a:ext cx="1291001" cy="438940"/>
          </a:xfrm>
          <a:prstGeom prst="rect">
            <a:avLst/>
          </a:prstGeom>
        </p:spPr>
      </p:pic>
      <p:sp>
        <p:nvSpPr>
          <p:cNvPr id="7" name="Footer Placeholder 1">
            <a:extLst>
              <a:ext uri="{FF2B5EF4-FFF2-40B4-BE49-F238E27FC236}">
                <a16:creationId xmlns:a16="http://schemas.microsoft.com/office/drawing/2014/main" id="{1004E9DA-3816-73B4-F4C0-D25FBBD18629}"/>
              </a:ext>
            </a:extLst>
          </p:cNvPr>
          <p:cNvSpPr>
            <a:spLocks noGrp="1"/>
          </p:cNvSpPr>
          <p:nvPr/>
        </p:nvSpPr>
        <p:spPr>
          <a:xfrm>
            <a:off x="6105032" y="6443447"/>
            <a:ext cx="2895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800" kern="1200">
                <a:solidFill>
                  <a:schemeClr val="tx2"/>
                </a:solidFill>
                <a:latin typeface="+mn-lt"/>
                <a:ea typeface="+mn-ea"/>
                <a:cs typeface="+mn-cs"/>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a:lstStyle>
          <a:p>
            <a:pPr>
              <a:defRPr/>
            </a:pPr>
            <a:r>
              <a:rPr lang="en-US" sz="900" dirty="0">
                <a:latin typeface="Calibri"/>
                <a:cs typeface="Calibri"/>
              </a:rPr>
              <a:t>Ken Chapman &amp; Associates, Inc. All Rights Reserved</a:t>
            </a:r>
          </a:p>
          <a:p>
            <a:pPr>
              <a:defRPr/>
            </a:pPr>
            <a:r>
              <a:rPr lang="en-US" sz="900" dirty="0">
                <a:latin typeface="Calibri"/>
                <a:cs typeface="Calibri"/>
              </a:rPr>
              <a:t>Not Licensed for Use Outside McWane, Inc.</a:t>
            </a:r>
          </a:p>
        </p:txBody>
      </p:sp>
    </p:spTree>
    <p:extLst>
      <p:ext uri="{BB962C8B-B14F-4D97-AF65-F5344CB8AC3E}">
        <p14:creationId xmlns:p14="http://schemas.microsoft.com/office/powerpoint/2010/main" val="3703732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barn(inVertical)">
                                      <p:cBhvr>
                                        <p:cTn id="27" dur="500"/>
                                        <p:tgtEl>
                                          <p:spTgt spid="5"/>
                                        </p:tgtEl>
                                      </p:cBhvr>
                                    </p:animEffect>
                                  </p:childTnLst>
                                </p:cTn>
                              </p:par>
                              <p:par>
                                <p:cTn id="28" presetID="16" presetClass="entr" presetSubtype="37" fill="hold" grpId="0" nodeType="with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barn(outVertical)">
                                      <p:cBhvr>
                                        <p:cTn id="3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animBg="1"/>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5450" y="407987"/>
            <a:ext cx="8261350" cy="1594067"/>
          </a:xfrm>
        </p:spPr>
        <p:txBody>
          <a:bodyPr>
            <a:normAutofit fontScale="90000"/>
          </a:bodyPr>
          <a:lstStyle/>
          <a:p>
            <a:r>
              <a:rPr lang="en-US" b="1" dirty="0">
                <a:solidFill>
                  <a:srgbClr val="981F23"/>
                </a:solidFill>
              </a:rPr>
              <a:t>Around 102,000 unintentional deaths occur in homes each year according to the most recent data.  What is the #1 cause?</a:t>
            </a:r>
          </a:p>
        </p:txBody>
      </p:sp>
      <p:sp>
        <p:nvSpPr>
          <p:cNvPr id="3" name="Content Placeholder 2"/>
          <p:cNvSpPr>
            <a:spLocks noGrp="1"/>
          </p:cNvSpPr>
          <p:nvPr>
            <p:ph idx="1"/>
          </p:nvPr>
        </p:nvSpPr>
        <p:spPr>
          <a:xfrm>
            <a:off x="2842587" y="2159810"/>
            <a:ext cx="3399183" cy="2421834"/>
          </a:xfrm>
        </p:spPr>
        <p:txBody>
          <a:bodyPr/>
          <a:lstStyle/>
          <a:p>
            <a:pPr marL="628650" indent="-514350">
              <a:buClrTx/>
              <a:buFont typeface="+mj-lt"/>
              <a:buAutoNum type="alphaUcPeriod"/>
            </a:pPr>
            <a:r>
              <a:rPr lang="en-US" sz="3200" dirty="0"/>
              <a:t>Poisoning</a:t>
            </a:r>
          </a:p>
          <a:p>
            <a:pPr marL="628650" indent="-514350">
              <a:buClrTx/>
              <a:buFont typeface="+mj-lt"/>
              <a:buAutoNum type="alphaUcPeriod"/>
            </a:pPr>
            <a:r>
              <a:rPr lang="en-US" sz="3200" dirty="0"/>
              <a:t>Falls</a:t>
            </a:r>
          </a:p>
          <a:p>
            <a:pPr marL="628650" indent="-514350">
              <a:buClrTx/>
              <a:buFont typeface="+mj-lt"/>
              <a:buAutoNum type="alphaUcPeriod"/>
            </a:pPr>
            <a:r>
              <a:rPr lang="en-US" sz="3200" dirty="0"/>
              <a:t>Fires and burns</a:t>
            </a:r>
          </a:p>
          <a:p>
            <a:pPr marL="628650" indent="-514350">
              <a:buClrTx/>
              <a:buFont typeface="+mj-lt"/>
              <a:buAutoNum type="alphaUcPeriod"/>
            </a:pPr>
            <a:r>
              <a:rPr lang="en-US" sz="3200" dirty="0"/>
              <a:t>Choking</a:t>
            </a:r>
          </a:p>
          <a:p>
            <a:endParaRPr lang="en-US" sz="3200" dirty="0"/>
          </a:p>
          <a:p>
            <a:endParaRPr lang="en-US" sz="3200" dirty="0"/>
          </a:p>
        </p:txBody>
      </p:sp>
      <p:sp>
        <p:nvSpPr>
          <p:cNvPr id="5" name="TextBox 4"/>
          <p:cNvSpPr txBox="1"/>
          <p:nvPr/>
        </p:nvSpPr>
        <p:spPr>
          <a:xfrm>
            <a:off x="932704" y="4855945"/>
            <a:ext cx="7199697" cy="830997"/>
          </a:xfrm>
          <a:prstGeom prst="rect">
            <a:avLst/>
          </a:prstGeom>
          <a:noFill/>
        </p:spPr>
        <p:txBody>
          <a:bodyPr wrap="square" rtlCol="0">
            <a:spAutoFit/>
          </a:bodyPr>
          <a:lstStyle/>
          <a:p>
            <a:pPr algn="ctr"/>
            <a:r>
              <a:rPr lang="en-US" dirty="0"/>
              <a:t>Over 98,000 deaths were a result of drug overdoses in 2022.</a:t>
            </a:r>
          </a:p>
        </p:txBody>
      </p:sp>
      <p:sp>
        <p:nvSpPr>
          <p:cNvPr id="6" name="Rectangle 5"/>
          <p:cNvSpPr/>
          <p:nvPr/>
        </p:nvSpPr>
        <p:spPr>
          <a:xfrm>
            <a:off x="2964482" y="2171359"/>
            <a:ext cx="2289905" cy="55826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37D82C3E-9C83-7392-ED82-D051C09E2EF6}"/>
              </a:ext>
            </a:extLst>
          </p:cNvPr>
          <p:cNvPicPr>
            <a:picLocks noChangeAspect="1"/>
          </p:cNvPicPr>
          <p:nvPr/>
        </p:nvPicPr>
        <p:blipFill>
          <a:blip r:embed="rId3"/>
          <a:stretch>
            <a:fillRect/>
          </a:stretch>
        </p:blipFill>
        <p:spPr>
          <a:xfrm>
            <a:off x="7724885" y="6038521"/>
            <a:ext cx="1291001" cy="438940"/>
          </a:xfrm>
          <a:prstGeom prst="rect">
            <a:avLst/>
          </a:prstGeom>
        </p:spPr>
      </p:pic>
      <p:sp>
        <p:nvSpPr>
          <p:cNvPr id="7" name="Footer Placeholder 1">
            <a:extLst>
              <a:ext uri="{FF2B5EF4-FFF2-40B4-BE49-F238E27FC236}">
                <a16:creationId xmlns:a16="http://schemas.microsoft.com/office/drawing/2014/main" id="{41DE57D7-BC6C-B40F-9A31-1EC1CCC35B8D}"/>
              </a:ext>
            </a:extLst>
          </p:cNvPr>
          <p:cNvSpPr>
            <a:spLocks noGrp="1"/>
          </p:cNvSpPr>
          <p:nvPr/>
        </p:nvSpPr>
        <p:spPr>
          <a:xfrm>
            <a:off x="6105032" y="6443447"/>
            <a:ext cx="2895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800" kern="1200">
                <a:solidFill>
                  <a:schemeClr val="tx2"/>
                </a:solidFill>
                <a:latin typeface="+mn-lt"/>
                <a:ea typeface="+mn-ea"/>
                <a:cs typeface="+mn-cs"/>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a:lstStyle>
          <a:p>
            <a:pPr>
              <a:defRPr/>
            </a:pPr>
            <a:r>
              <a:rPr lang="en-US" sz="900" dirty="0">
                <a:latin typeface="Calibri"/>
                <a:cs typeface="Calibri"/>
              </a:rPr>
              <a:t>Ken Chapman &amp; Associates, Inc. All Rights Reserved</a:t>
            </a:r>
          </a:p>
          <a:p>
            <a:pPr>
              <a:defRPr/>
            </a:pPr>
            <a:r>
              <a:rPr lang="en-US" sz="900" dirty="0">
                <a:latin typeface="Calibri"/>
                <a:cs typeface="Calibri"/>
              </a:rPr>
              <a:t>Not Licensed for Use Outside McWane, Inc.</a:t>
            </a:r>
          </a:p>
        </p:txBody>
      </p:sp>
    </p:spTree>
    <p:extLst>
      <p:ext uri="{BB962C8B-B14F-4D97-AF65-F5344CB8AC3E}">
        <p14:creationId xmlns:p14="http://schemas.microsoft.com/office/powerpoint/2010/main" val="1708130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barn(inVertical)">
                                      <p:cBhvr>
                                        <p:cTn id="27" dur="500"/>
                                        <p:tgtEl>
                                          <p:spTgt spid="6"/>
                                        </p:tgtEl>
                                      </p:cBhvr>
                                    </p:animEffect>
                                  </p:childTnLst>
                                </p:cTn>
                              </p:par>
                              <p:par>
                                <p:cTn id="28" presetID="16" presetClass="entr" presetSubtype="37" fill="hold" grpId="0" nodeType="with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barn(outVertical)">
                                      <p:cBhvr>
                                        <p:cTn id="3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solidFill>
                  <a:srgbClr val="981F23"/>
                </a:solidFill>
              </a:rPr>
              <a:t>Dehydration can be a factor in unintentional injuries.  Dehydration can result in:</a:t>
            </a:r>
          </a:p>
        </p:txBody>
      </p:sp>
      <p:sp>
        <p:nvSpPr>
          <p:cNvPr id="3" name="Content Placeholder 2"/>
          <p:cNvSpPr>
            <a:spLocks noGrp="1"/>
          </p:cNvSpPr>
          <p:nvPr>
            <p:ph idx="1"/>
          </p:nvPr>
        </p:nvSpPr>
        <p:spPr>
          <a:xfrm>
            <a:off x="1162878" y="1752601"/>
            <a:ext cx="6758609" cy="2395888"/>
          </a:xfrm>
        </p:spPr>
        <p:txBody>
          <a:bodyPr/>
          <a:lstStyle/>
          <a:p>
            <a:pPr marL="571500" indent="-457200">
              <a:buClrTx/>
              <a:buFont typeface="+mj-lt"/>
              <a:buAutoNum type="alphaUcPeriod"/>
            </a:pPr>
            <a:r>
              <a:rPr lang="en-US" sz="2800" dirty="0"/>
              <a:t>Rapid pulse</a:t>
            </a:r>
          </a:p>
          <a:p>
            <a:pPr marL="571500" indent="-457200">
              <a:buClrTx/>
              <a:buFont typeface="+mj-lt"/>
              <a:buAutoNum type="alphaUcPeriod"/>
            </a:pPr>
            <a:r>
              <a:rPr lang="en-US" sz="2800" dirty="0"/>
              <a:t>Low blood pressure</a:t>
            </a:r>
          </a:p>
          <a:p>
            <a:pPr marL="571500" indent="-457200">
              <a:buClrTx/>
              <a:buFont typeface="+mj-lt"/>
              <a:buAutoNum type="alphaUcPeriod"/>
            </a:pPr>
            <a:r>
              <a:rPr lang="en-US" sz="2800" dirty="0"/>
              <a:t>Dizziness or light-headedness</a:t>
            </a:r>
          </a:p>
          <a:p>
            <a:pPr marL="571500" indent="-457200">
              <a:buClrTx/>
              <a:buFont typeface="+mj-lt"/>
              <a:buAutoNum type="alphaUcPeriod"/>
            </a:pPr>
            <a:r>
              <a:rPr lang="en-US" sz="2800" dirty="0"/>
              <a:t>Reduction in concentration and alertness</a:t>
            </a:r>
          </a:p>
          <a:p>
            <a:pPr marL="571500" indent="-457200">
              <a:buClrTx/>
              <a:buFont typeface="+mj-lt"/>
              <a:buAutoNum type="alphaUcPeriod"/>
            </a:pPr>
            <a:r>
              <a:rPr lang="en-US" sz="2800" dirty="0"/>
              <a:t>All of the above</a:t>
            </a:r>
          </a:p>
        </p:txBody>
      </p:sp>
      <p:sp>
        <p:nvSpPr>
          <p:cNvPr id="5" name="TextBox 4"/>
          <p:cNvSpPr txBox="1"/>
          <p:nvPr/>
        </p:nvSpPr>
        <p:spPr>
          <a:xfrm>
            <a:off x="417444" y="4916101"/>
            <a:ext cx="8229600" cy="830997"/>
          </a:xfrm>
          <a:prstGeom prst="rect">
            <a:avLst/>
          </a:prstGeom>
          <a:noFill/>
        </p:spPr>
        <p:txBody>
          <a:bodyPr wrap="square" rtlCol="0">
            <a:spAutoFit/>
          </a:bodyPr>
          <a:lstStyle/>
          <a:p>
            <a:pPr algn="ctr"/>
            <a:r>
              <a:rPr lang="en-US" dirty="0"/>
              <a:t>As little as 5% dehydration can result in a 30-40% reduction in concentration and alertness.</a:t>
            </a:r>
          </a:p>
        </p:txBody>
      </p:sp>
      <p:sp>
        <p:nvSpPr>
          <p:cNvPr id="6" name="Rectangle 5"/>
          <p:cNvSpPr/>
          <p:nvPr/>
        </p:nvSpPr>
        <p:spPr>
          <a:xfrm>
            <a:off x="1288003" y="3788017"/>
            <a:ext cx="2858703" cy="50051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7828D76A-D70A-A6B2-CFF3-E5E10D50316C}"/>
              </a:ext>
            </a:extLst>
          </p:cNvPr>
          <p:cNvPicPr>
            <a:picLocks noChangeAspect="1"/>
          </p:cNvPicPr>
          <p:nvPr/>
        </p:nvPicPr>
        <p:blipFill>
          <a:blip r:embed="rId3"/>
          <a:stretch>
            <a:fillRect/>
          </a:stretch>
        </p:blipFill>
        <p:spPr>
          <a:xfrm>
            <a:off x="7724885" y="6038521"/>
            <a:ext cx="1291001" cy="438940"/>
          </a:xfrm>
          <a:prstGeom prst="rect">
            <a:avLst/>
          </a:prstGeom>
        </p:spPr>
      </p:pic>
      <p:sp>
        <p:nvSpPr>
          <p:cNvPr id="7" name="Footer Placeholder 1">
            <a:extLst>
              <a:ext uri="{FF2B5EF4-FFF2-40B4-BE49-F238E27FC236}">
                <a16:creationId xmlns:a16="http://schemas.microsoft.com/office/drawing/2014/main" id="{729D320F-4CE0-6549-E6B7-B18A32DBC8F2}"/>
              </a:ext>
            </a:extLst>
          </p:cNvPr>
          <p:cNvSpPr>
            <a:spLocks noGrp="1"/>
          </p:cNvSpPr>
          <p:nvPr/>
        </p:nvSpPr>
        <p:spPr>
          <a:xfrm>
            <a:off x="6105032" y="6443447"/>
            <a:ext cx="2895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800" kern="1200">
                <a:solidFill>
                  <a:schemeClr val="tx2"/>
                </a:solidFill>
                <a:latin typeface="+mn-lt"/>
                <a:ea typeface="+mn-ea"/>
                <a:cs typeface="+mn-cs"/>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a:lstStyle>
          <a:p>
            <a:pPr>
              <a:defRPr/>
            </a:pPr>
            <a:r>
              <a:rPr lang="en-US" sz="900" dirty="0">
                <a:latin typeface="Calibri"/>
                <a:cs typeface="Calibri"/>
              </a:rPr>
              <a:t>Ken Chapman &amp; Associates, Inc. All Rights Reserved</a:t>
            </a:r>
          </a:p>
          <a:p>
            <a:pPr>
              <a:defRPr/>
            </a:pPr>
            <a:r>
              <a:rPr lang="en-US" sz="900" dirty="0">
                <a:latin typeface="Calibri"/>
                <a:cs typeface="Calibri"/>
              </a:rPr>
              <a:t>Not Licensed for Use Outside McWane, Inc.</a:t>
            </a:r>
          </a:p>
        </p:txBody>
      </p:sp>
    </p:spTree>
    <p:extLst>
      <p:ext uri="{BB962C8B-B14F-4D97-AF65-F5344CB8AC3E}">
        <p14:creationId xmlns:p14="http://schemas.microsoft.com/office/powerpoint/2010/main" val="2223772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barn(inVertical)">
                                      <p:cBhvr>
                                        <p:cTn id="32" dur="500"/>
                                        <p:tgtEl>
                                          <p:spTgt spid="6"/>
                                        </p:tgtEl>
                                      </p:cBhvr>
                                    </p:animEffect>
                                  </p:childTnLst>
                                </p:cTn>
                              </p:par>
                              <p:par>
                                <p:cTn id="33" presetID="16" presetClass="entr" presetSubtype="37" fill="hold" grpId="0" nodeType="with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barn(outVertical)">
                                      <p:cBhvr>
                                        <p:cTn id="3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1325" y="812800"/>
            <a:ext cx="8261350" cy="1039812"/>
          </a:xfrm>
        </p:spPr>
        <p:txBody>
          <a:bodyPr>
            <a:noAutofit/>
          </a:bodyPr>
          <a:lstStyle/>
          <a:p>
            <a:pPr>
              <a:lnSpc>
                <a:spcPct val="90000"/>
              </a:lnSpc>
            </a:pPr>
            <a:r>
              <a:rPr lang="en-US" sz="3600" b="1" dirty="0">
                <a:solidFill>
                  <a:srgbClr val="981F23"/>
                </a:solidFill>
              </a:rPr>
              <a:t>In the United States, an average of 9 deaths and 1,000 injuries a day are a result of what activity?</a:t>
            </a:r>
          </a:p>
        </p:txBody>
      </p:sp>
      <p:sp>
        <p:nvSpPr>
          <p:cNvPr id="3" name="Content Placeholder 2"/>
          <p:cNvSpPr>
            <a:spLocks noGrp="1"/>
          </p:cNvSpPr>
          <p:nvPr>
            <p:ph idx="1"/>
          </p:nvPr>
        </p:nvSpPr>
        <p:spPr>
          <a:xfrm>
            <a:off x="760348" y="2502782"/>
            <a:ext cx="4736212" cy="2059004"/>
          </a:xfrm>
        </p:spPr>
        <p:txBody>
          <a:bodyPr/>
          <a:lstStyle/>
          <a:p>
            <a:pPr marL="628650" indent="-514350">
              <a:spcBef>
                <a:spcPts val="0"/>
              </a:spcBef>
              <a:buClrTx/>
              <a:buFont typeface="+mj-lt"/>
              <a:buAutoNum type="alphaUcPeriod"/>
            </a:pPr>
            <a:r>
              <a:rPr lang="en-US" sz="3200" dirty="0"/>
              <a:t>Extreme sports</a:t>
            </a:r>
          </a:p>
          <a:p>
            <a:pPr marL="628650" indent="-514350">
              <a:spcBef>
                <a:spcPts val="0"/>
              </a:spcBef>
              <a:buClrTx/>
              <a:buFont typeface="+mj-lt"/>
              <a:buAutoNum type="alphaUcPeriod"/>
            </a:pPr>
            <a:r>
              <a:rPr lang="en-US" sz="3200" dirty="0"/>
              <a:t>Distracted driving</a:t>
            </a:r>
          </a:p>
          <a:p>
            <a:pPr marL="628650" indent="-514350">
              <a:spcBef>
                <a:spcPts val="0"/>
              </a:spcBef>
              <a:buClrTx/>
              <a:buFont typeface="+mj-lt"/>
              <a:buAutoNum type="alphaUcPeriod"/>
            </a:pPr>
            <a:r>
              <a:rPr lang="en-US" sz="3200" dirty="0"/>
              <a:t>Yardwork</a:t>
            </a:r>
          </a:p>
          <a:p>
            <a:pPr marL="628650" indent="-514350">
              <a:spcBef>
                <a:spcPts val="0"/>
              </a:spcBef>
              <a:buClrTx/>
              <a:buFont typeface="+mj-lt"/>
              <a:buAutoNum type="alphaUcPeriod"/>
            </a:pPr>
            <a:r>
              <a:rPr lang="en-US" sz="3200" dirty="0"/>
              <a:t>Home repairs</a:t>
            </a:r>
          </a:p>
          <a:p>
            <a:pPr>
              <a:spcBef>
                <a:spcPts val="0"/>
              </a:spcBef>
              <a:buClrTx/>
            </a:pPr>
            <a:endParaRPr lang="en-US" sz="3200" dirty="0"/>
          </a:p>
        </p:txBody>
      </p:sp>
      <p:sp>
        <p:nvSpPr>
          <p:cNvPr id="5" name="TextBox 4"/>
          <p:cNvSpPr txBox="1"/>
          <p:nvPr/>
        </p:nvSpPr>
        <p:spPr>
          <a:xfrm>
            <a:off x="714676" y="4871205"/>
            <a:ext cx="7714648" cy="1421928"/>
          </a:xfrm>
          <a:prstGeom prst="rect">
            <a:avLst/>
          </a:prstGeom>
          <a:noFill/>
        </p:spPr>
        <p:txBody>
          <a:bodyPr wrap="square" rtlCol="0">
            <a:spAutoFit/>
          </a:bodyPr>
          <a:lstStyle/>
          <a:p>
            <a:pPr algn="ctr">
              <a:lnSpc>
                <a:spcPct val="90000"/>
              </a:lnSpc>
            </a:pPr>
            <a:r>
              <a:rPr lang="en-US" dirty="0">
                <a:latin typeface="+mj-lt"/>
              </a:rPr>
              <a:t>If you’re driving 55 mph and you take your eyes off the road for 5 seconds to read or send a text message, adjust the radio, or get that last French fry out of the bottom of the bag, you will travel the length of a football field.</a:t>
            </a:r>
          </a:p>
        </p:txBody>
      </p:sp>
      <p:sp>
        <p:nvSpPr>
          <p:cNvPr id="10" name="Rectangle 9">
            <a:extLst>
              <a:ext uri="{FF2B5EF4-FFF2-40B4-BE49-F238E27FC236}">
                <a16:creationId xmlns:a16="http://schemas.microsoft.com/office/drawing/2014/main" id="{56AAFC48-3432-41CE-BDED-6658DA749004}"/>
              </a:ext>
            </a:extLst>
          </p:cNvPr>
          <p:cNvSpPr/>
          <p:nvPr/>
        </p:nvSpPr>
        <p:spPr>
          <a:xfrm>
            <a:off x="842640" y="3058011"/>
            <a:ext cx="3729360" cy="43313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CCD5791A-515D-400A-ADFF-782476DE7E94}"/>
              </a:ext>
            </a:extLst>
          </p:cNvPr>
          <p:cNvPicPr>
            <a:picLocks noChangeAspect="1"/>
          </p:cNvPicPr>
          <p:nvPr/>
        </p:nvPicPr>
        <p:blipFill>
          <a:blip r:embed="rId3"/>
          <a:stretch>
            <a:fillRect/>
          </a:stretch>
        </p:blipFill>
        <p:spPr>
          <a:xfrm>
            <a:off x="7724885" y="6038521"/>
            <a:ext cx="1291001" cy="438940"/>
          </a:xfrm>
          <a:prstGeom prst="rect">
            <a:avLst/>
          </a:prstGeom>
        </p:spPr>
      </p:pic>
      <p:sp>
        <p:nvSpPr>
          <p:cNvPr id="8" name="Footer Placeholder 1">
            <a:extLst>
              <a:ext uri="{FF2B5EF4-FFF2-40B4-BE49-F238E27FC236}">
                <a16:creationId xmlns:a16="http://schemas.microsoft.com/office/drawing/2014/main" id="{516B344B-FD89-C1BC-7DF8-37335426FAB7}"/>
              </a:ext>
            </a:extLst>
          </p:cNvPr>
          <p:cNvSpPr>
            <a:spLocks noGrp="1"/>
          </p:cNvSpPr>
          <p:nvPr/>
        </p:nvSpPr>
        <p:spPr>
          <a:xfrm>
            <a:off x="6105032" y="6443447"/>
            <a:ext cx="2895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800" kern="1200">
                <a:solidFill>
                  <a:schemeClr val="tx2"/>
                </a:solidFill>
                <a:latin typeface="+mn-lt"/>
                <a:ea typeface="+mn-ea"/>
                <a:cs typeface="+mn-cs"/>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a:lstStyle>
          <a:p>
            <a:pPr>
              <a:defRPr/>
            </a:pPr>
            <a:r>
              <a:rPr lang="en-US" sz="900" dirty="0">
                <a:latin typeface="Calibri"/>
                <a:cs typeface="Calibri"/>
              </a:rPr>
              <a:t>Ken Chapman &amp; Associates, Inc. All Rights Reserved</a:t>
            </a:r>
          </a:p>
          <a:p>
            <a:pPr>
              <a:defRPr/>
            </a:pPr>
            <a:r>
              <a:rPr lang="en-US" sz="900" dirty="0">
                <a:latin typeface="Calibri"/>
                <a:cs typeface="Calibri"/>
              </a:rPr>
              <a:t>Not Licensed for Use Outside McWane, Inc.</a:t>
            </a:r>
          </a:p>
        </p:txBody>
      </p:sp>
    </p:spTree>
    <p:extLst>
      <p:ext uri="{BB962C8B-B14F-4D97-AF65-F5344CB8AC3E}">
        <p14:creationId xmlns:p14="http://schemas.microsoft.com/office/powerpoint/2010/main" val="2512454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wipe(down)">
                                      <p:cBhvr>
                                        <p:cTn id="31" dur="500"/>
                                        <p:tgtEl>
                                          <p:spTgt spid="5"/>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barn(inVertical)">
                                      <p:cBhvr>
                                        <p:cTn id="3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P spid="10"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othecary">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pothecary">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Apothecary.thmx</Template>
  <TotalTime>29490</TotalTime>
  <Words>1221</Words>
  <Application>Microsoft Office PowerPoint</Application>
  <PresentationFormat>On-screen Show (4:3)</PresentationFormat>
  <Paragraphs>173</Paragraphs>
  <Slides>21</Slides>
  <Notes>21</Notes>
  <HiddenSlides>1</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Arial</vt:lpstr>
      <vt:lpstr>Calibri</vt:lpstr>
      <vt:lpstr>Calisto MT</vt:lpstr>
      <vt:lpstr>Perpetua Titling MT</vt:lpstr>
      <vt:lpstr>Verdana</vt:lpstr>
      <vt:lpstr>Apothecary</vt:lpstr>
      <vt:lpstr>PowerPoint Presentation</vt:lpstr>
      <vt:lpstr>PowerPoint Presentation</vt:lpstr>
      <vt:lpstr>PowerPoint Presentation</vt:lpstr>
      <vt:lpstr>What is the #1 Cause of Workplace Injuries in the Workplace?</vt:lpstr>
      <vt:lpstr>How many persons died in workplace incidents in 2022*?</vt:lpstr>
      <vt:lpstr>Prior to the formation of OSHA, how many workplace deaths occurred annually?</vt:lpstr>
      <vt:lpstr>Around 102,000 unintentional deaths occur in homes each year according to the most recent data.  What is the #1 cause?</vt:lpstr>
      <vt:lpstr>Dehydration can be a factor in unintentional injuries.  Dehydration can result in:</vt:lpstr>
      <vt:lpstr>In the United States, an average of 9 deaths and 1,000 injuries a day are a result of what activity?</vt:lpstr>
      <vt:lpstr>Comprehensive workplace safety programs have proven to decrease injuries by:</vt:lpstr>
      <vt:lpstr>PowerPoint Presentation</vt:lpstr>
      <vt:lpstr>Opportunity Assignment Roundtable:  The Leader’s Code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Opportunity Assignment </vt:lpstr>
      <vt:lpstr>PowerPoint Presentation</vt:lpstr>
    </vt:vector>
  </TitlesOfParts>
  <Company>Randall Reilly Publishing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Amy Askew</dc:creator>
  <cp:lastModifiedBy>Susanne Rives</cp:lastModifiedBy>
  <cp:revision>483</cp:revision>
  <cp:lastPrinted>2020-02-03T12:52:12Z</cp:lastPrinted>
  <dcterms:created xsi:type="dcterms:W3CDTF">2014-04-21T13:47:24Z</dcterms:created>
  <dcterms:modified xsi:type="dcterms:W3CDTF">2024-06-06T20:30:58Z</dcterms:modified>
</cp:coreProperties>
</file>