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1" r:id="rId1"/>
  </p:sldMasterIdLst>
  <p:notesMasterIdLst>
    <p:notesMasterId r:id="rId8"/>
  </p:notesMasterIdLst>
  <p:handoutMasterIdLst>
    <p:handoutMasterId r:id="rId9"/>
  </p:handoutMasterIdLst>
  <p:sldIdLst>
    <p:sldId id="440" r:id="rId2"/>
    <p:sldId id="526" r:id="rId3"/>
    <p:sldId id="527" r:id="rId4"/>
    <p:sldId id="528" r:id="rId5"/>
    <p:sldId id="529" r:id="rId6"/>
    <p:sldId id="530" r:id="rId7"/>
  </p:sldIdLst>
  <p:sldSz cx="9144000" cy="6858000" type="screen4x3"/>
  <p:notesSz cx="7102475" cy="9388475"/>
  <p:defaultTex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extLst>
    <p:ext uri="{EFAFB233-063F-42B5-8137-9DF3F51BA10A}">
      <p15:sldGuideLst xmlns:p15="http://schemas.microsoft.com/office/powerpoint/2012/main">
        <p15:guide id="1" orient="horz" pos="2160" userDrawn="1">
          <p15:clr>
            <a:srgbClr val="A4A3A4"/>
          </p15:clr>
        </p15:guide>
        <p15:guide id="2" pos="2880">
          <p15:clr>
            <a:srgbClr val="A4A3A4"/>
          </p15:clr>
        </p15:guide>
      </p15:sldGuideLst>
    </p:ext>
    <p:ext uri="{2D200454-40CA-4A62-9FC3-DE9A4176ACB9}">
      <p15:notesGuideLst xmlns:p15="http://schemas.microsoft.com/office/powerpoint/2012/main">
        <p15:guide id="1" orient="horz" pos="2952"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1F23"/>
    <a:srgbClr val="800000"/>
    <a:srgbClr val="FEC712"/>
    <a:srgbClr val="6D6E71"/>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4" autoAdjust="0"/>
    <p:restoredTop sz="74930" autoAdjust="0"/>
  </p:normalViewPr>
  <p:slideViewPr>
    <p:cSldViewPr snapToGrid="0" snapToObjects="1">
      <p:cViewPr varScale="1">
        <p:scale>
          <a:sx n="52" d="100"/>
          <a:sy n="52" d="100"/>
        </p:scale>
        <p:origin x="146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snapToObjects="1" showGuides="1">
      <p:cViewPr varScale="1">
        <p:scale>
          <a:sx n="52" d="100"/>
          <a:sy n="52" d="100"/>
        </p:scale>
        <p:origin x="2568" y="68"/>
      </p:cViewPr>
      <p:guideLst>
        <p:guide orient="horz" pos="2952"/>
        <p:guide pos="22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0"/>
            <a:ext cx="3077740" cy="469424"/>
          </a:xfrm>
          <a:prstGeom prst="rect">
            <a:avLst/>
          </a:prstGeom>
        </p:spPr>
        <p:txBody>
          <a:bodyPr vert="horz" lIns="98289" tIns="49144" rIns="98289" bIns="49144" rtlCol="0"/>
          <a:lstStyle>
            <a:lvl1pPr algn="l">
              <a:defRPr sz="1300"/>
            </a:lvl1pPr>
          </a:lstStyle>
          <a:p>
            <a:endParaRPr lang="en-US"/>
          </a:p>
        </p:txBody>
      </p:sp>
      <p:sp>
        <p:nvSpPr>
          <p:cNvPr id="3" name="Date Placeholder 2"/>
          <p:cNvSpPr>
            <a:spLocks noGrp="1"/>
          </p:cNvSpPr>
          <p:nvPr>
            <p:ph type="dt" sz="quarter" idx="1"/>
          </p:nvPr>
        </p:nvSpPr>
        <p:spPr>
          <a:xfrm>
            <a:off x="4023102" y="0"/>
            <a:ext cx="3077740" cy="469424"/>
          </a:xfrm>
          <a:prstGeom prst="rect">
            <a:avLst/>
          </a:prstGeom>
        </p:spPr>
        <p:txBody>
          <a:bodyPr vert="horz" lIns="98289" tIns="49144" rIns="98289" bIns="49144" rtlCol="0"/>
          <a:lstStyle>
            <a:lvl1pPr algn="r">
              <a:defRPr sz="1300"/>
            </a:lvl1pPr>
          </a:lstStyle>
          <a:p>
            <a:fld id="{1E809FF1-4882-BA4F-88CE-CE81967FB135}" type="datetime1">
              <a:rPr lang="en-US" smtClean="0"/>
              <a:t>6/6/2024</a:t>
            </a:fld>
            <a:endParaRPr lang="en-US"/>
          </a:p>
        </p:txBody>
      </p:sp>
      <p:sp>
        <p:nvSpPr>
          <p:cNvPr id="4" name="Footer Placeholder 3"/>
          <p:cNvSpPr>
            <a:spLocks noGrp="1"/>
          </p:cNvSpPr>
          <p:nvPr>
            <p:ph type="ftr" sz="quarter" idx="2"/>
          </p:nvPr>
        </p:nvSpPr>
        <p:spPr>
          <a:xfrm>
            <a:off x="7" y="8917422"/>
            <a:ext cx="3077740" cy="469424"/>
          </a:xfrm>
          <a:prstGeom prst="rect">
            <a:avLst/>
          </a:prstGeom>
        </p:spPr>
        <p:txBody>
          <a:bodyPr vert="horz" lIns="98289" tIns="49144" rIns="98289" bIns="49144" rtlCol="0" anchor="b"/>
          <a:lstStyle>
            <a:lvl1pPr algn="l">
              <a:defRPr sz="1300"/>
            </a:lvl1pPr>
          </a:lstStyle>
          <a:p>
            <a:endParaRPr lang="en-US"/>
          </a:p>
        </p:txBody>
      </p:sp>
      <p:sp>
        <p:nvSpPr>
          <p:cNvPr id="5" name="Slide Number Placeholder 4"/>
          <p:cNvSpPr>
            <a:spLocks noGrp="1"/>
          </p:cNvSpPr>
          <p:nvPr>
            <p:ph type="sldNum" sz="quarter" idx="3"/>
          </p:nvPr>
        </p:nvSpPr>
        <p:spPr>
          <a:xfrm>
            <a:off x="4023102" y="8917422"/>
            <a:ext cx="3077740" cy="469424"/>
          </a:xfrm>
          <a:prstGeom prst="rect">
            <a:avLst/>
          </a:prstGeom>
        </p:spPr>
        <p:txBody>
          <a:bodyPr vert="horz" lIns="98289" tIns="49144" rIns="98289" bIns="49144" rtlCol="0" anchor="b"/>
          <a:lstStyle>
            <a:lvl1pPr algn="r">
              <a:defRPr sz="1300"/>
            </a:lvl1pPr>
          </a:lstStyle>
          <a:p>
            <a:fld id="{ECDDEB3D-D7F1-0B42-B5AF-69779178F85B}" type="slidenum">
              <a:rPr lang="en-US" smtClean="0"/>
              <a:t>‹#›</a:t>
            </a:fld>
            <a:endParaRPr lang="en-US"/>
          </a:p>
        </p:txBody>
      </p:sp>
    </p:spTree>
    <p:extLst>
      <p:ext uri="{BB962C8B-B14F-4D97-AF65-F5344CB8AC3E}">
        <p14:creationId xmlns:p14="http://schemas.microsoft.com/office/powerpoint/2010/main" val="21061744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7" y="0"/>
            <a:ext cx="3077740" cy="469424"/>
          </a:xfrm>
          <a:prstGeom prst="rect">
            <a:avLst/>
          </a:prstGeom>
          <a:noFill/>
          <a:ln w="9525">
            <a:noFill/>
            <a:miter lim="800000"/>
            <a:headEnd/>
            <a:tailEnd/>
          </a:ln>
        </p:spPr>
        <p:txBody>
          <a:bodyPr vert="horz" wrap="square" lIns="98289" tIns="49144" rIns="98289" bIns="49144" numCol="1" anchor="t" anchorCtr="0" compatLnSpc="1">
            <a:prstTxWarp prst="textNoShape">
              <a:avLst/>
            </a:prstTxWarp>
          </a:bodyPr>
          <a:lstStyle>
            <a:lvl1pPr algn="l">
              <a:defRPr sz="1300"/>
            </a:lvl1pPr>
          </a:lstStyle>
          <a:p>
            <a:pPr>
              <a:defRPr/>
            </a:pPr>
            <a:endParaRPr lang="en-US"/>
          </a:p>
        </p:txBody>
      </p:sp>
      <p:sp>
        <p:nvSpPr>
          <p:cNvPr id="81923" name="Rectangle 3"/>
          <p:cNvSpPr>
            <a:spLocks noGrp="1" noChangeArrowheads="1"/>
          </p:cNvSpPr>
          <p:nvPr>
            <p:ph type="dt" idx="1"/>
          </p:nvPr>
        </p:nvSpPr>
        <p:spPr bwMode="auto">
          <a:xfrm>
            <a:off x="4024743" y="0"/>
            <a:ext cx="3077740" cy="469424"/>
          </a:xfrm>
          <a:prstGeom prst="rect">
            <a:avLst/>
          </a:prstGeom>
          <a:noFill/>
          <a:ln w="9525">
            <a:noFill/>
            <a:miter lim="800000"/>
            <a:headEnd/>
            <a:tailEnd/>
          </a:ln>
        </p:spPr>
        <p:txBody>
          <a:bodyPr vert="horz" wrap="square" lIns="98289" tIns="49144" rIns="98289" bIns="49144" numCol="1" anchor="t" anchorCtr="0" compatLnSpc="1">
            <a:prstTxWarp prst="textNoShape">
              <a:avLst/>
            </a:prstTxWarp>
          </a:bodyPr>
          <a:lstStyle>
            <a:lvl1pPr algn="r">
              <a:defRPr sz="1300"/>
            </a:lvl1pPr>
          </a:lstStyle>
          <a:p>
            <a:pPr>
              <a:defRPr/>
            </a:pPr>
            <a:fld id="{9D3A0367-7A95-1C41-9E47-360E5FBB23EB}" type="datetime1">
              <a:rPr lang="en-US" smtClean="0"/>
              <a:t>6/6/2024</a:t>
            </a:fld>
            <a:endParaRPr lang="en-US"/>
          </a:p>
        </p:txBody>
      </p:sp>
      <p:sp>
        <p:nvSpPr>
          <p:cNvPr id="13316" name="Placeholder 4"/>
          <p:cNvSpPr>
            <a:spLocks noGrp="1" noRot="1" noChangeAspect="1" noChangeArrowheads="1" noTextEdit="1"/>
          </p:cNvSpPr>
          <p:nvPr>
            <p:ph type="sldImg" idx="2"/>
          </p:nvPr>
        </p:nvSpPr>
        <p:spPr bwMode="auto">
          <a:xfrm>
            <a:off x="1203325" y="703263"/>
            <a:ext cx="4695825" cy="3522662"/>
          </a:xfrm>
          <a:prstGeom prst="rect">
            <a:avLst/>
          </a:prstGeom>
          <a:noFill/>
          <a:ln w="9525">
            <a:solidFill>
              <a:srgbClr val="000000"/>
            </a:solidFill>
            <a:miter lim="800000"/>
            <a:headEnd/>
            <a:tailEnd/>
          </a:ln>
        </p:spPr>
      </p:sp>
      <p:sp>
        <p:nvSpPr>
          <p:cNvPr id="81925" name="Rectangle 5"/>
          <p:cNvSpPr>
            <a:spLocks noGrp="1" noChangeArrowheads="1"/>
          </p:cNvSpPr>
          <p:nvPr>
            <p:ph type="body" sz="quarter" idx="3"/>
          </p:nvPr>
        </p:nvSpPr>
        <p:spPr bwMode="auto">
          <a:xfrm>
            <a:off x="713233" y="4459526"/>
            <a:ext cx="5678424" cy="4224814"/>
          </a:xfrm>
          <a:prstGeom prst="rect">
            <a:avLst/>
          </a:prstGeom>
          <a:noFill/>
          <a:ln w="9525">
            <a:solidFill>
              <a:srgbClr val="000000"/>
            </a:solidFill>
            <a:miter lim="800000"/>
            <a:headEnd/>
            <a:tailEnd/>
          </a:ln>
        </p:spPr>
        <p:txBody>
          <a:bodyPr vert="horz" wrap="square" lIns="98289" tIns="49144" rIns="98289" bIns="4914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26" name="Rectangle 6"/>
          <p:cNvSpPr>
            <a:spLocks noGrp="1" noChangeArrowheads="1"/>
          </p:cNvSpPr>
          <p:nvPr>
            <p:ph type="ftr" sz="quarter" idx="4"/>
          </p:nvPr>
        </p:nvSpPr>
        <p:spPr bwMode="auto">
          <a:xfrm>
            <a:off x="7" y="8919051"/>
            <a:ext cx="3077740" cy="469424"/>
          </a:xfrm>
          <a:prstGeom prst="rect">
            <a:avLst/>
          </a:prstGeom>
          <a:noFill/>
          <a:ln w="9525">
            <a:noFill/>
            <a:miter lim="800000"/>
            <a:headEnd/>
            <a:tailEnd/>
          </a:ln>
        </p:spPr>
        <p:txBody>
          <a:bodyPr vert="horz" wrap="square" lIns="98289" tIns="49144" rIns="98289" bIns="49144" numCol="1" anchor="b" anchorCtr="0" compatLnSpc="1">
            <a:prstTxWarp prst="textNoShape">
              <a:avLst/>
            </a:prstTxWarp>
          </a:bodyPr>
          <a:lstStyle>
            <a:lvl1pPr algn="l">
              <a:defRPr sz="1300"/>
            </a:lvl1pPr>
          </a:lstStyle>
          <a:p>
            <a:pPr>
              <a:defRPr/>
            </a:pPr>
            <a:endParaRPr lang="en-US"/>
          </a:p>
        </p:txBody>
      </p:sp>
      <p:sp>
        <p:nvSpPr>
          <p:cNvPr id="81927" name="Rectangle 7"/>
          <p:cNvSpPr>
            <a:spLocks noGrp="1" noChangeArrowheads="1"/>
          </p:cNvSpPr>
          <p:nvPr>
            <p:ph type="sldNum" sz="quarter" idx="5"/>
          </p:nvPr>
        </p:nvSpPr>
        <p:spPr bwMode="auto">
          <a:xfrm>
            <a:off x="4024743" y="8919051"/>
            <a:ext cx="3077740" cy="469424"/>
          </a:xfrm>
          <a:prstGeom prst="rect">
            <a:avLst/>
          </a:prstGeom>
          <a:noFill/>
          <a:ln w="9525">
            <a:noFill/>
            <a:miter lim="800000"/>
            <a:headEnd/>
            <a:tailEnd/>
          </a:ln>
        </p:spPr>
        <p:txBody>
          <a:bodyPr vert="horz" wrap="square" lIns="98289" tIns="49144" rIns="98289" bIns="49144" numCol="1" anchor="b" anchorCtr="0" compatLnSpc="1">
            <a:prstTxWarp prst="textNoShape">
              <a:avLst/>
            </a:prstTxWarp>
          </a:bodyPr>
          <a:lstStyle>
            <a:lvl1pPr algn="r">
              <a:defRPr sz="1300"/>
            </a:lvl1pPr>
          </a:lstStyle>
          <a:p>
            <a:pPr>
              <a:defRPr/>
            </a:pPr>
            <a:fld id="{E663E861-245C-4254-9C16-CA710BCFD0AC}" type="slidenum">
              <a:rPr lang="en-US"/>
              <a:pPr>
                <a:defRPr/>
              </a:pPr>
              <a:t>‹#›</a:t>
            </a:fld>
            <a:endParaRPr lang="en-US"/>
          </a:p>
        </p:txBody>
      </p:sp>
    </p:spTree>
    <p:extLst>
      <p:ext uri="{BB962C8B-B14F-4D97-AF65-F5344CB8AC3E}">
        <p14:creationId xmlns:p14="http://schemas.microsoft.com/office/powerpoint/2010/main" val="202039571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21191" y="8905919"/>
            <a:ext cx="3067050" cy="468312"/>
          </a:xfrm>
          <a:prstGeom prst="rect">
            <a:avLst/>
          </a:prstGeom>
          <a:noFill/>
          <a:ln w="9525">
            <a:noFill/>
            <a:miter lim="800000"/>
            <a:headEnd/>
            <a:tailEnd/>
          </a:ln>
        </p:spPr>
        <p:txBody>
          <a:bodyPr lIns="98085" tIns="49042" rIns="98085" bIns="49042" anchor="b">
            <a:prstTxWarp prst="textNoShape">
              <a:avLst/>
            </a:prstTxWarp>
          </a:bodyPr>
          <a:lstStyle/>
          <a:p>
            <a:pPr algn="r" defTabSz="953794"/>
            <a:fld id="{1AFC7A35-2655-41EF-AE52-7763846EB92B}" type="slidenum">
              <a:rPr lang="en-US" sz="1300"/>
              <a:pPr algn="r" defTabSz="953794"/>
              <a:t>1</a:t>
            </a:fld>
            <a:endParaRPr lang="en-US" sz="1300"/>
          </a:p>
        </p:txBody>
      </p:sp>
      <p:sp>
        <p:nvSpPr>
          <p:cNvPr id="32770" name="Rectangle 2"/>
          <p:cNvSpPr>
            <a:spLocks noGrp="1" noRot="1" noChangeAspect="1" noChangeArrowheads="1" noTextEdit="1"/>
          </p:cNvSpPr>
          <p:nvPr>
            <p:ph type="sldImg"/>
          </p:nvPr>
        </p:nvSpPr>
        <p:spPr>
          <a:xfrm>
            <a:off x="1203325" y="703263"/>
            <a:ext cx="4695825" cy="3522662"/>
          </a:xfrm>
          <a:solidFill>
            <a:srgbClr val="FFFFFF"/>
          </a:solidFill>
          <a:ln/>
        </p:spPr>
      </p:sp>
      <p:sp>
        <p:nvSpPr>
          <p:cNvPr id="32771" name="Rectangle 3"/>
          <p:cNvSpPr>
            <a:spLocks noGrp="1" noChangeArrowheads="1"/>
          </p:cNvSpPr>
          <p:nvPr>
            <p:ph type="body" idx="1"/>
          </p:nvPr>
        </p:nvSpPr>
        <p:spPr>
          <a:xfrm>
            <a:off x="713233" y="4462278"/>
            <a:ext cx="5678424" cy="4224529"/>
          </a:xfrm>
          <a:noFill/>
          <a:ln>
            <a:solidFill>
              <a:srgbClr val="000000"/>
            </a:solidFill>
          </a:ln>
        </p:spPr>
        <p:txBody>
          <a:bodyPr lIns="98085" tIns="49042" rIns="98085" bIns="49042"/>
          <a:lstStyle/>
          <a:p>
            <a:pPr defTabSz="978633" eaLnBrk="1" hangingPunct="1">
              <a:defRPr/>
            </a:pPr>
            <a:endParaRPr lang="en-US" dirty="0"/>
          </a:p>
        </p:txBody>
      </p:sp>
    </p:spTree>
    <p:extLst>
      <p:ext uri="{BB962C8B-B14F-4D97-AF65-F5344CB8AC3E}">
        <p14:creationId xmlns:p14="http://schemas.microsoft.com/office/powerpoint/2010/main" val="2070584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08444" y="8893187"/>
            <a:ext cx="3067050" cy="468312"/>
          </a:xfrm>
          <a:prstGeom prst="rect">
            <a:avLst/>
          </a:prstGeom>
          <a:noFill/>
          <a:ln w="9525">
            <a:noFill/>
            <a:miter lim="800000"/>
            <a:headEnd/>
            <a:tailEnd/>
          </a:ln>
        </p:spPr>
        <p:txBody>
          <a:bodyPr lIns="98085" tIns="49042" rIns="98085" bIns="49042" anchor="b">
            <a:prstTxWarp prst="textNoShape">
              <a:avLst/>
            </a:prstTxWarp>
          </a:bodyPr>
          <a:lstStyle/>
          <a:p>
            <a:pPr algn="r" defTabSz="953794"/>
            <a:fld id="{1AFC7A35-2655-41EF-AE52-7763846EB92B}" type="slidenum">
              <a:rPr lang="en-US" sz="1300"/>
              <a:pPr algn="r" defTabSz="953794"/>
              <a:t>2</a:t>
            </a:fld>
            <a:endParaRPr lang="en-US" sz="1300"/>
          </a:p>
        </p:txBody>
      </p:sp>
      <p:sp>
        <p:nvSpPr>
          <p:cNvPr id="32770" name="Rectangle 2"/>
          <p:cNvSpPr>
            <a:spLocks noGrp="1" noRot="1" noChangeAspect="1" noChangeArrowheads="1" noTextEdit="1"/>
          </p:cNvSpPr>
          <p:nvPr>
            <p:ph type="sldImg"/>
          </p:nvPr>
        </p:nvSpPr>
        <p:spPr>
          <a:xfrm>
            <a:off x="1203325" y="703263"/>
            <a:ext cx="4695825" cy="3522662"/>
          </a:xfrm>
          <a:solidFill>
            <a:srgbClr val="FFFFFF"/>
          </a:solidFill>
          <a:ln/>
        </p:spPr>
      </p:sp>
      <p:sp>
        <p:nvSpPr>
          <p:cNvPr id="32771" name="Rectangle 3"/>
          <p:cNvSpPr>
            <a:spLocks noGrp="1" noChangeArrowheads="1"/>
          </p:cNvSpPr>
          <p:nvPr>
            <p:ph type="body" idx="1"/>
          </p:nvPr>
        </p:nvSpPr>
        <p:spPr>
          <a:xfrm>
            <a:off x="713233" y="4462278"/>
            <a:ext cx="5678424" cy="4224529"/>
          </a:xfrm>
          <a:noFill/>
          <a:ln>
            <a:solidFill>
              <a:srgbClr val="000000"/>
            </a:solidFill>
          </a:ln>
        </p:spPr>
        <p:txBody>
          <a:bodyPr lIns="98085" tIns="49042" rIns="98085" bIns="49042"/>
          <a:lstStyle/>
          <a:p>
            <a:pPr defTabSz="978633" eaLnBrk="1" hangingPunct="1">
              <a:defRPr/>
            </a:pPr>
            <a:endParaRPr lang="en-US" dirty="0"/>
          </a:p>
        </p:txBody>
      </p:sp>
    </p:spTree>
    <p:extLst>
      <p:ext uri="{BB962C8B-B14F-4D97-AF65-F5344CB8AC3E}">
        <p14:creationId xmlns:p14="http://schemas.microsoft.com/office/powerpoint/2010/main" val="1540964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08444" y="8893187"/>
            <a:ext cx="3067050" cy="468312"/>
          </a:xfrm>
          <a:prstGeom prst="rect">
            <a:avLst/>
          </a:prstGeom>
          <a:noFill/>
          <a:ln w="9525">
            <a:noFill/>
            <a:miter lim="800000"/>
            <a:headEnd/>
            <a:tailEnd/>
          </a:ln>
        </p:spPr>
        <p:txBody>
          <a:bodyPr lIns="98085" tIns="49042" rIns="98085" bIns="49042" anchor="b">
            <a:prstTxWarp prst="textNoShape">
              <a:avLst/>
            </a:prstTxWarp>
          </a:bodyPr>
          <a:lstStyle/>
          <a:p>
            <a:pPr algn="r" defTabSz="953794"/>
            <a:fld id="{1AFC7A35-2655-41EF-AE52-7763846EB92B}" type="slidenum">
              <a:rPr lang="en-US" sz="1300"/>
              <a:pPr algn="r" defTabSz="953794"/>
              <a:t>3</a:t>
            </a:fld>
            <a:endParaRPr lang="en-US" sz="1300"/>
          </a:p>
        </p:txBody>
      </p:sp>
      <p:sp>
        <p:nvSpPr>
          <p:cNvPr id="32770" name="Rectangle 2"/>
          <p:cNvSpPr>
            <a:spLocks noGrp="1" noRot="1" noChangeAspect="1" noChangeArrowheads="1" noTextEdit="1"/>
          </p:cNvSpPr>
          <p:nvPr>
            <p:ph type="sldImg"/>
          </p:nvPr>
        </p:nvSpPr>
        <p:spPr>
          <a:xfrm>
            <a:off x="1203325" y="703263"/>
            <a:ext cx="4695825" cy="3522662"/>
          </a:xfrm>
          <a:solidFill>
            <a:srgbClr val="FFFFFF"/>
          </a:solidFill>
          <a:ln/>
        </p:spPr>
      </p:sp>
      <p:sp>
        <p:nvSpPr>
          <p:cNvPr id="32771" name="Rectangle 3"/>
          <p:cNvSpPr>
            <a:spLocks noGrp="1" noChangeArrowheads="1"/>
          </p:cNvSpPr>
          <p:nvPr>
            <p:ph type="body" idx="1"/>
          </p:nvPr>
        </p:nvSpPr>
        <p:spPr>
          <a:xfrm>
            <a:off x="713233" y="4462278"/>
            <a:ext cx="5678424" cy="4224529"/>
          </a:xfrm>
          <a:noFill/>
          <a:ln>
            <a:solidFill>
              <a:srgbClr val="000000"/>
            </a:solidFill>
          </a:ln>
        </p:spPr>
        <p:txBody>
          <a:bodyPr lIns="98085" tIns="49042" rIns="98085" bIns="49042"/>
          <a:lstStyle/>
          <a:p>
            <a:pPr defTabSz="978633" eaLnBrk="1" hangingPunct="1">
              <a:defRPr/>
            </a:pPr>
            <a:endParaRPr lang="en-US" dirty="0"/>
          </a:p>
        </p:txBody>
      </p:sp>
    </p:spTree>
    <p:extLst>
      <p:ext uri="{BB962C8B-B14F-4D97-AF65-F5344CB8AC3E}">
        <p14:creationId xmlns:p14="http://schemas.microsoft.com/office/powerpoint/2010/main" val="1286314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08444" y="8893187"/>
            <a:ext cx="3067050" cy="468312"/>
          </a:xfrm>
          <a:prstGeom prst="rect">
            <a:avLst/>
          </a:prstGeom>
          <a:noFill/>
          <a:ln w="9525">
            <a:noFill/>
            <a:miter lim="800000"/>
            <a:headEnd/>
            <a:tailEnd/>
          </a:ln>
        </p:spPr>
        <p:txBody>
          <a:bodyPr lIns="98085" tIns="49042" rIns="98085" bIns="49042" anchor="b">
            <a:prstTxWarp prst="textNoShape">
              <a:avLst/>
            </a:prstTxWarp>
          </a:bodyPr>
          <a:lstStyle/>
          <a:p>
            <a:pPr algn="r" defTabSz="953794"/>
            <a:fld id="{1AFC7A35-2655-41EF-AE52-7763846EB92B}" type="slidenum">
              <a:rPr lang="en-US" sz="1300"/>
              <a:pPr algn="r" defTabSz="953794"/>
              <a:t>4</a:t>
            </a:fld>
            <a:endParaRPr lang="en-US" sz="1300"/>
          </a:p>
        </p:txBody>
      </p:sp>
      <p:sp>
        <p:nvSpPr>
          <p:cNvPr id="32770" name="Rectangle 2"/>
          <p:cNvSpPr>
            <a:spLocks noGrp="1" noRot="1" noChangeAspect="1" noChangeArrowheads="1" noTextEdit="1"/>
          </p:cNvSpPr>
          <p:nvPr>
            <p:ph type="sldImg"/>
          </p:nvPr>
        </p:nvSpPr>
        <p:spPr>
          <a:xfrm>
            <a:off x="1198563" y="703263"/>
            <a:ext cx="4678362" cy="3509962"/>
          </a:xfrm>
          <a:solidFill>
            <a:srgbClr val="FFFFFF"/>
          </a:solidFill>
          <a:ln/>
        </p:spPr>
      </p:sp>
      <p:sp>
        <p:nvSpPr>
          <p:cNvPr id="32771" name="Rectangle 3"/>
          <p:cNvSpPr>
            <a:spLocks noGrp="1" noChangeArrowheads="1"/>
          </p:cNvSpPr>
          <p:nvPr>
            <p:ph type="body" idx="1"/>
          </p:nvPr>
        </p:nvSpPr>
        <p:spPr>
          <a:xfrm>
            <a:off x="708030" y="4448184"/>
            <a:ext cx="5661025" cy="4213225"/>
          </a:xfrm>
          <a:noFill/>
          <a:ln>
            <a:solidFill>
              <a:srgbClr val="000000"/>
            </a:solidFill>
          </a:ln>
        </p:spPr>
        <p:txBody>
          <a:bodyPr lIns="98085" tIns="49042" rIns="98085" bIns="49042"/>
          <a:lstStyle/>
          <a:p>
            <a:pPr marL="0" marR="0" indent="0" algn="l">
              <a:lnSpc>
                <a:spcPct val="119000"/>
              </a:lnSpc>
              <a:spcBef>
                <a:spcPts val="0"/>
              </a:spcBef>
              <a:spcAft>
                <a:spcPts val="600"/>
              </a:spcAft>
            </a:pPr>
            <a:endParaRPr lang="en-US" dirty="0"/>
          </a:p>
        </p:txBody>
      </p:sp>
    </p:spTree>
    <p:extLst>
      <p:ext uri="{BB962C8B-B14F-4D97-AF65-F5344CB8AC3E}">
        <p14:creationId xmlns:p14="http://schemas.microsoft.com/office/powerpoint/2010/main" val="2329118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08444" y="8893187"/>
            <a:ext cx="3067050" cy="468312"/>
          </a:xfrm>
          <a:prstGeom prst="rect">
            <a:avLst/>
          </a:prstGeom>
          <a:noFill/>
          <a:ln w="9525">
            <a:noFill/>
            <a:miter lim="800000"/>
            <a:headEnd/>
            <a:tailEnd/>
          </a:ln>
        </p:spPr>
        <p:txBody>
          <a:bodyPr lIns="98085" tIns="49042" rIns="98085" bIns="49042" anchor="b">
            <a:prstTxWarp prst="textNoShape">
              <a:avLst/>
            </a:prstTxWarp>
          </a:bodyPr>
          <a:lstStyle/>
          <a:p>
            <a:pPr algn="r" defTabSz="953794"/>
            <a:fld id="{1AFC7A35-2655-41EF-AE52-7763846EB92B}" type="slidenum">
              <a:rPr lang="en-US" sz="1300"/>
              <a:pPr algn="r" defTabSz="953794"/>
              <a:t>5</a:t>
            </a:fld>
            <a:endParaRPr lang="en-US" sz="1300"/>
          </a:p>
        </p:txBody>
      </p:sp>
      <p:sp>
        <p:nvSpPr>
          <p:cNvPr id="32770" name="Rectangle 2"/>
          <p:cNvSpPr>
            <a:spLocks noGrp="1" noRot="1" noChangeAspect="1" noChangeArrowheads="1" noTextEdit="1"/>
          </p:cNvSpPr>
          <p:nvPr>
            <p:ph type="sldImg"/>
          </p:nvPr>
        </p:nvSpPr>
        <p:spPr>
          <a:xfrm>
            <a:off x="1203325" y="703263"/>
            <a:ext cx="4695825" cy="3522662"/>
          </a:xfrm>
          <a:solidFill>
            <a:srgbClr val="FFFFFF"/>
          </a:solidFill>
          <a:ln/>
        </p:spPr>
      </p:sp>
      <p:sp>
        <p:nvSpPr>
          <p:cNvPr id="3" name="Notes Placeholder 2">
            <a:extLst>
              <a:ext uri="{FF2B5EF4-FFF2-40B4-BE49-F238E27FC236}">
                <a16:creationId xmlns:a16="http://schemas.microsoft.com/office/drawing/2014/main" id="{47494BE9-2F88-4796-99FC-1C8860B5BF86}"/>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4079064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08444" y="8893187"/>
            <a:ext cx="3067050" cy="468312"/>
          </a:xfrm>
          <a:prstGeom prst="rect">
            <a:avLst/>
          </a:prstGeom>
          <a:noFill/>
          <a:ln w="9525">
            <a:noFill/>
            <a:miter lim="800000"/>
            <a:headEnd/>
            <a:tailEnd/>
          </a:ln>
        </p:spPr>
        <p:txBody>
          <a:bodyPr lIns="98085" tIns="49042" rIns="98085" bIns="49042" anchor="b">
            <a:prstTxWarp prst="textNoShape">
              <a:avLst/>
            </a:prstTxWarp>
          </a:bodyPr>
          <a:lstStyle/>
          <a:p>
            <a:pPr algn="r" defTabSz="953794"/>
            <a:fld id="{1AFC7A35-2655-41EF-AE52-7763846EB92B}" type="slidenum">
              <a:rPr lang="en-US" sz="1300"/>
              <a:pPr algn="r" defTabSz="953794"/>
              <a:t>6</a:t>
            </a:fld>
            <a:endParaRPr lang="en-US" sz="1300"/>
          </a:p>
        </p:txBody>
      </p:sp>
      <p:sp>
        <p:nvSpPr>
          <p:cNvPr id="32770" name="Rectangle 2"/>
          <p:cNvSpPr>
            <a:spLocks noGrp="1" noRot="1" noChangeAspect="1" noChangeArrowheads="1" noTextEdit="1"/>
          </p:cNvSpPr>
          <p:nvPr>
            <p:ph type="sldImg"/>
          </p:nvPr>
        </p:nvSpPr>
        <p:spPr>
          <a:xfrm>
            <a:off x="1203325" y="703263"/>
            <a:ext cx="4695825" cy="3522662"/>
          </a:xfrm>
          <a:solidFill>
            <a:srgbClr val="FFFFFF"/>
          </a:solidFill>
          <a:ln/>
        </p:spPr>
      </p:sp>
      <p:sp>
        <p:nvSpPr>
          <p:cNvPr id="3" name="Notes Placeholder 2">
            <a:extLst>
              <a:ext uri="{FF2B5EF4-FFF2-40B4-BE49-F238E27FC236}">
                <a16:creationId xmlns:a16="http://schemas.microsoft.com/office/drawing/2014/main" id="{10C09991-6243-481C-AC1C-54B2F0A6628E}"/>
              </a:ext>
            </a:extLst>
          </p:cNvPr>
          <p:cNvSpPr>
            <a:spLocks noGrp="1"/>
          </p:cNvSpPr>
          <p:nvPr>
            <p:ph type="body" sz="quarter" idx="3"/>
          </p:nvPr>
        </p:nvSpPr>
        <p:spPr>
          <a:xfrm>
            <a:off x="713233" y="4478553"/>
            <a:ext cx="5678424" cy="4224814"/>
          </a:xfrm>
        </p:spPr>
        <p:txBody>
          <a:bodyPr/>
          <a:lstStyle/>
          <a:p>
            <a:endParaRPr lang="en-US" dirty="0"/>
          </a:p>
        </p:txBody>
      </p:sp>
    </p:spTree>
    <p:extLst>
      <p:ext uri="{BB962C8B-B14F-4D97-AF65-F5344CB8AC3E}">
        <p14:creationId xmlns:p14="http://schemas.microsoft.com/office/powerpoint/2010/main" val="2787155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712075" y="3136900"/>
            <a:ext cx="911225" cy="2074863"/>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446088" y="3055938"/>
            <a:ext cx="694690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541338" y="4559300"/>
            <a:ext cx="675640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 name="Rectangle 10"/>
          <p:cNvSpPr/>
          <p:nvPr/>
        </p:nvSpPr>
        <p:spPr>
          <a:xfrm>
            <a:off x="539750" y="3140075"/>
            <a:ext cx="6759575" cy="207645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
        <p:nvSpPr>
          <p:cNvPr id="1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F429EFE7-8019-B64A-9501-5B6E34701227}" type="datetime1">
              <a:rPr lang="en-US" smtClean="0"/>
              <a:t>6/6/2024</a:t>
            </a:fld>
            <a:endParaRPr lang="en-US"/>
          </a:p>
        </p:txBody>
      </p:sp>
      <p:sp>
        <p:nvSpPr>
          <p:cNvPr id="13"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14" name="Slide Number Placeholder 5"/>
          <p:cNvSpPr>
            <a:spLocks noGrp="1"/>
          </p:cNvSpPr>
          <p:nvPr>
            <p:ph type="sldNum" sz="quarter" idx="12"/>
          </p:nvPr>
        </p:nvSpPr>
        <p:spPr>
          <a:xfrm>
            <a:off x="7786688" y="4625975"/>
            <a:ext cx="762000" cy="457200"/>
          </a:xfrm>
          <a:prstGeom prst="rect">
            <a:avLst/>
          </a:prstGeom>
        </p:spPr>
        <p:txBody>
          <a:bodyPr/>
          <a:lstStyle>
            <a:lvl1pPr algn="ctr">
              <a:defRPr sz="2800">
                <a:solidFill>
                  <a:schemeClr val="accent1">
                    <a:lumMod val="50000"/>
                  </a:schemeClr>
                </a:solidFill>
              </a:defRPr>
            </a:lvl1pPr>
          </a:lstStyle>
          <a:p>
            <a:pPr>
              <a:defRPr/>
            </a:pPr>
            <a:fld id="{EA6DE764-0394-437D-9EE9-92C2337D6C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3758A53-BF65-DF4A-A697-4A01F40BB484}" type="datetime1">
              <a:rPr lang="en-US" smtClean="0"/>
              <a:t>6/6/2024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F39C5C3-A098-42F0-8438-EE847A86B6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6861175" y="228600"/>
            <a:ext cx="1860550" cy="6122988"/>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5" name="Rectangle 4"/>
          <p:cNvSpPr/>
          <p:nvPr/>
        </p:nvSpPr>
        <p:spPr>
          <a:xfrm>
            <a:off x="6954838" y="350838"/>
            <a:ext cx="1673225" cy="5876925"/>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4C4393FE-D4F0-724B-9906-F466B2B591C5}" type="datetime1">
              <a:rPr lang="en-US" smtClean="0"/>
              <a:t>6/6/2024</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8"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8CA4DFE-7C65-4773-874B-ECE2618321B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CBC3D26E-5B31-9941-B94E-22B7AE9CA81C}" type="datetime1">
              <a:rPr lang="en-US" smtClean="0"/>
              <a:t>6/6/2024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B32C88-D7B1-49D0-A19E-1DB63A09D0D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8325" y="3048000"/>
            <a:ext cx="803275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4541838"/>
            <a:ext cx="781685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676275" y="3124200"/>
            <a:ext cx="7816850" cy="2078038"/>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D59B16D-C214-8144-B80D-D9F22A853B7F}" type="datetime1">
              <a:rPr lang="en-US" smtClean="0"/>
              <a:t>6/6/2024</a:t>
            </a:fld>
            <a:endParaRPr lang="en-US"/>
          </a:p>
        </p:txBody>
      </p:sp>
      <p:sp>
        <p:nvSpPr>
          <p:cNvPr id="11"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12"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DB409AB-6BAD-4D3E-8403-F6C96B9768B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67B8E43-CECA-3F42-A136-A3603ECF99C7}" type="datetime1">
              <a:rPr lang="en-US" smtClean="0"/>
              <a:t>6/6/2024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898111-FC75-4CC5-826B-D4E8D8F3B8A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8CE79075-26FB-F141-8EBC-B01D473EC764}" type="datetime1">
              <a:rPr lang="en-US" smtClean="0"/>
              <a:t>6/6/2024</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dirty="0"/>
              <a:t>Ken Chapman and Associates, Inc. © 2018</a:t>
            </a:r>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D2B7D30-CE8A-4701-BD53-1D269C7762F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DB93CAA-5B66-8644-B21C-45BB1AC30D57}" type="datetime1">
              <a:rPr lang="en-US" smtClean="0"/>
              <a:t>6/6/2024</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91951925-0461-4B05-B7BF-3DD602B43F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3" name="Rounded Rectangle 2"/>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8FF8E492-21F1-0E49-8F75-935AFBF2E416}" type="datetime1">
              <a:rPr lang="en-US" smtClean="0"/>
              <a:t>6/6/2024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dirty="0"/>
              <a:t>Ken Chapman and Associates, Inc. © 2018 </a:t>
            </a:r>
          </a:p>
        </p:txBody>
      </p:sp>
      <p:sp>
        <p:nvSpPr>
          <p:cNvPr id="6"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576E88-AB26-45C4-912B-A66637B5EDD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1643063"/>
            <a:ext cx="2484438" cy="3233737"/>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lstStyle>
            <a:lvl1pPr algn="l">
              <a:defRPr sz="2000" b="0">
                <a:solidFill>
                  <a:schemeClr val="accent1">
                    <a:lumMod val="75000"/>
                  </a:schemeClr>
                </a:solidFill>
              </a:defRPr>
            </a:lvl1pPr>
          </a:lstStyle>
          <a:p>
            <a:r>
              <a:rPr lang="en-US"/>
              <a:t>Click to edit Master title style</a:t>
            </a:r>
            <a:endParaRPr lang="en-US" dirty="0"/>
          </a:p>
        </p:txBody>
      </p:sp>
      <p:sp>
        <p:nvSpPr>
          <p:cNvPr id="9"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9DBEF27-E931-0F47-95F9-CAC6C51EC482}" type="datetime1">
              <a:rPr lang="en-US" smtClean="0"/>
              <a:t>6/6/2024</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dirty="0"/>
              <a:t>Ken Chapman and Associates, Inc. © 2018 </a:t>
            </a:r>
          </a:p>
        </p:txBody>
      </p:sp>
      <p:sp>
        <p:nvSpPr>
          <p:cNvPr id="11"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F3BD2BD-5FF3-452D-BD5A-313E7C993C5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62000" y="5029200"/>
            <a:ext cx="7600950" cy="12033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914400" y="5638800"/>
            <a:ext cx="7327900" cy="452438"/>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604838" y="5075238"/>
            <a:ext cx="7947025" cy="1096962"/>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0"/>
          <a:lstStyle>
            <a:lvl1pPr algn="ctr">
              <a:defRPr sz="2000" b="0">
                <a:solidFill>
                  <a:schemeClr val="accent1">
                    <a:lumMod val="75000"/>
                  </a:schemeClr>
                </a:solidFill>
              </a:defRPr>
            </a:lvl1pPr>
          </a:lstStyle>
          <a:p>
            <a:r>
              <a:rPr lang="en-US"/>
              <a:t>Click to edit Master title style</a:t>
            </a:r>
            <a:endParaRPr lang="en-US" dirty="0"/>
          </a:p>
        </p:txBody>
      </p:sp>
      <p:sp>
        <p:nvSpPr>
          <p:cNvPr id="11"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81759E2-B566-954F-9887-D65E4EE229EB}" type="datetime1">
              <a:rPr lang="en-US" smtClean="0"/>
              <a:t>6/6/2024</a:t>
            </a:fld>
            <a:endParaRPr lang="en-US"/>
          </a:p>
        </p:txBody>
      </p:sp>
      <p:sp>
        <p:nvSpPr>
          <p:cNvPr id="12" name="Slide Number Placeholder 6"/>
          <p:cNvSpPr>
            <a:spLocks noGrp="1"/>
          </p:cNvSpPr>
          <p:nvPr>
            <p:ph type="sldNum" sz="quarter" idx="11"/>
          </p:nvPr>
        </p:nvSpPr>
        <p:spPr>
          <a:xfrm>
            <a:off x="6553200" y="6356350"/>
            <a:ext cx="2133600" cy="365125"/>
          </a:xfrm>
          <a:prstGeom prst="rect">
            <a:avLst/>
          </a:prstGeom>
        </p:spPr>
        <p:txBody>
          <a:bodyPr/>
          <a:lstStyle>
            <a:lvl1pPr>
              <a:defRPr/>
            </a:lvl1pPr>
          </a:lstStyle>
          <a:p>
            <a:pPr>
              <a:defRPr/>
            </a:pPr>
            <a:fld id="{438D2398-25BD-4CC7-9C0C-49675A8E51DE}" type="slidenum">
              <a:rPr lang="en-US"/>
              <a:pPr>
                <a:defRPr/>
              </a:pPr>
              <a:t>‹#›</a:t>
            </a:fld>
            <a:endParaRPr lang="en-US"/>
          </a:p>
        </p:txBody>
      </p:sp>
      <p:sp>
        <p:nvSpPr>
          <p:cNvPr id="13" name="Footer Placeholder 5"/>
          <p:cNvSpPr>
            <a:spLocks noGrp="1"/>
          </p:cNvSpPr>
          <p:nvPr>
            <p:ph type="ftr" sz="quarter" idx="12"/>
          </p:nvPr>
        </p:nvSpPr>
        <p:spPr/>
        <p:txBody>
          <a:bodyPr/>
          <a:lstStyle>
            <a:lvl1pPr>
              <a:defRPr/>
            </a:lvl1pPr>
          </a:lstStyle>
          <a:p>
            <a:pPr>
              <a:defRPr/>
            </a:pPr>
            <a:r>
              <a:rPr lang="en-US" dirty="0"/>
              <a:t>Ken Chapman and Associates, Inc. © 2018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7" name="Rounded Rectangle 6"/>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724400" y="6492875"/>
            <a:ext cx="4419600" cy="365125"/>
          </a:xfrm>
          <a:prstGeom prst="rect">
            <a:avLst/>
          </a:prstGeom>
        </p:spPr>
        <p:txBody>
          <a:bodyPr vert="horz" lIns="91440" tIns="45720" rIns="91440" bIns="45720" rtlCol="0" anchor="ctr"/>
          <a:lstStyle>
            <a:lvl1pPr algn="r" fontAlgn="auto">
              <a:spcBef>
                <a:spcPts val="0"/>
              </a:spcBef>
              <a:spcAft>
                <a:spcPts val="0"/>
              </a:spcAft>
              <a:defRPr sz="800">
                <a:solidFill>
                  <a:schemeClr val="tx2"/>
                </a:solidFill>
                <a:latin typeface="+mn-lt"/>
                <a:ea typeface="+mn-ea"/>
                <a:cs typeface="+mn-cs"/>
              </a:defRPr>
            </a:lvl1pPr>
          </a:lstStyle>
          <a:p>
            <a:pPr>
              <a:defRPr/>
            </a:pPr>
            <a:r>
              <a:rPr lang="en-US" dirty="0"/>
              <a:t>Ken Chapman and Associates, Inc. © 2018 </a:t>
            </a:r>
          </a:p>
        </p:txBody>
      </p:sp>
      <p:sp>
        <p:nvSpPr>
          <p:cNvPr id="2" name="Title Placeholder 1"/>
          <p:cNvSpPr>
            <a:spLocks noGrp="1"/>
          </p:cNvSpPr>
          <p:nvPr>
            <p:ph type="title"/>
          </p:nvPr>
        </p:nvSpPr>
        <p:spPr>
          <a:xfrm>
            <a:off x="425450" y="407988"/>
            <a:ext cx="8261350" cy="1039812"/>
          </a:xfrm>
          <a:prstGeom prst="rect">
            <a:avLst/>
          </a:prstGeom>
        </p:spPr>
        <p:txBody>
          <a:bodyPr vert="horz" lIns="91440" tIns="45720" rIns="91440" bIns="45720" rtlCol="0" anchor="ctr">
            <a:normAutofit/>
          </a:bodyPr>
          <a:lstStyle/>
          <a:p>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23" r:id="rId1"/>
    <p:sldLayoutId id="2147483722" r:id="rId2"/>
    <p:sldLayoutId id="2147483724" r:id="rId3"/>
    <p:sldLayoutId id="2147483721" r:id="rId4"/>
    <p:sldLayoutId id="2147483720" r:id="rId5"/>
    <p:sldLayoutId id="2147483719" r:id="rId6"/>
    <p:sldLayoutId id="2147483725" r:id="rId7"/>
    <p:sldLayoutId id="2147483726" r:id="rId8"/>
    <p:sldLayoutId id="2147483727" r:id="rId9"/>
    <p:sldLayoutId id="2147483718" r:id="rId10"/>
    <p:sldLayoutId id="2147483728" r:id="rId11"/>
  </p:sldLayoutIdLst>
  <p:hf sldNum="0" hdr="0" dt="0"/>
  <p:txStyles>
    <p:title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p:titleStyle>
    <p:body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57200" y="2194560"/>
            <a:ext cx="8229600" cy="17328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lnSpcReduction="10000"/>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Roundtable Discussion #1</a:t>
            </a:r>
          </a:p>
          <a:p>
            <a:pPr marL="0" indent="0" algn="ctr" defTabSz="914400" eaLnBrk="1" hangingPunct="1">
              <a:spcBef>
                <a:spcPts val="576"/>
              </a:spcBef>
              <a:buNone/>
            </a:pPr>
            <a:endParaRPr lang="en-US" sz="1000" b="1" i="1" dirty="0"/>
          </a:p>
          <a:p>
            <a:pPr marL="0" indent="0" algn="ctr" eaLnBrk="1" hangingPunct="1">
              <a:spcBef>
                <a:spcPts val="576"/>
              </a:spcBef>
              <a:buNone/>
            </a:pPr>
            <a:endParaRPr lang="en-US" sz="1400" b="1" i="1" dirty="0"/>
          </a:p>
          <a:p>
            <a:pPr marL="0" indent="0" algn="ctr" eaLnBrk="1" hangingPunct="1">
              <a:spcBef>
                <a:spcPts val="576"/>
              </a:spcBef>
              <a:buNone/>
            </a:pPr>
            <a:r>
              <a:rPr lang="en-US" sz="2600" b="1" i="1" dirty="0"/>
              <a:t>When does a team member’s disruptive or disrespectful behavior cross the line and need to be addressed?</a:t>
            </a:r>
          </a:p>
        </p:txBody>
      </p:sp>
      <p:sp>
        <p:nvSpPr>
          <p:cNvPr id="9" name="Rectangle 2">
            <a:extLst>
              <a:ext uri="{FF2B5EF4-FFF2-40B4-BE49-F238E27FC236}">
                <a16:creationId xmlns:a16="http://schemas.microsoft.com/office/drawing/2014/main" id="{E6BE7FE2-3E3F-4B30-A77D-A5543847FF37}"/>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Common Good</a:t>
            </a:r>
            <a:endParaRPr lang="en-US" sz="4000" b="1" i="1" dirty="0">
              <a:solidFill>
                <a:srgbClr val="981F23"/>
              </a:solidFill>
              <a:latin typeface="Calibri" pitchFamily="-72" charset="0"/>
            </a:endParaRPr>
          </a:p>
        </p:txBody>
      </p:sp>
      <p:pic>
        <p:nvPicPr>
          <p:cNvPr id="6" name="Picture 5">
            <a:extLst>
              <a:ext uri="{FF2B5EF4-FFF2-40B4-BE49-F238E27FC236}">
                <a16:creationId xmlns:a16="http://schemas.microsoft.com/office/drawing/2014/main" id="{B5A24B77-4C2D-1685-2426-EF7DB5371B5B}"/>
              </a:ext>
            </a:extLst>
          </p:cNvPr>
          <p:cNvPicPr>
            <a:picLocks noChangeAspect="1"/>
          </p:cNvPicPr>
          <p:nvPr/>
        </p:nvPicPr>
        <p:blipFill>
          <a:blip r:embed="rId3"/>
          <a:stretch>
            <a:fillRect/>
          </a:stretch>
        </p:blipFill>
        <p:spPr>
          <a:xfrm>
            <a:off x="7914784" y="6055092"/>
            <a:ext cx="1291001" cy="438940"/>
          </a:xfrm>
          <a:prstGeom prst="rect">
            <a:avLst/>
          </a:prstGeom>
        </p:spPr>
      </p:pic>
      <p:sp>
        <p:nvSpPr>
          <p:cNvPr id="7" name="Footer Placeholder 1">
            <a:extLst>
              <a:ext uri="{FF2B5EF4-FFF2-40B4-BE49-F238E27FC236}">
                <a16:creationId xmlns:a16="http://schemas.microsoft.com/office/drawing/2014/main" id="{89B23DEB-BAE2-721F-A7D1-AB28FEDB2B8D}"/>
              </a:ext>
            </a:extLst>
          </p:cNvPr>
          <p:cNvSpPr>
            <a:spLocks noGrp="1"/>
          </p:cNvSpPr>
          <p:nvPr/>
        </p:nvSpPr>
        <p:spPr>
          <a:xfrm>
            <a:off x="6109576" y="6460018"/>
            <a:ext cx="2895600" cy="365125"/>
          </a:xfrm>
          <a:prstGeom prst="rect">
            <a:avLst/>
          </a:prstGeom>
        </p:spPr>
        <p:txBody>
          <a:bodyPr vert="horz" lIns="91440" tIns="45720" rIns="91440" bIns="45720" rtlCol="0" anchor="ctr"/>
          <a:ls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lgn="r">
              <a:defRPr/>
            </a:pPr>
            <a:r>
              <a:rPr lang="en-US" sz="900" dirty="0">
                <a:latin typeface="Calibri"/>
                <a:cs typeface="Calibri"/>
              </a:rPr>
              <a:t>Ken Chapman &amp; Associates, Inc. All Rights Reserved</a:t>
            </a:r>
          </a:p>
          <a:p>
            <a:pPr algn="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483592103"/>
      </p:ext>
    </p:extLst>
  </p:cSld>
  <p:clrMapOvr>
    <a:masterClrMapping/>
  </p:clrMapOvr>
  <p:transition spd="med">
    <p:circl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57200" y="2194560"/>
            <a:ext cx="8229600" cy="37084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a:t>Roundtable Discussion #2</a:t>
            </a:r>
          </a:p>
          <a:p>
            <a:pPr marL="0" indent="0" algn="ctr" defTabSz="914400" eaLnBrk="1" hangingPunct="1">
              <a:spcBef>
                <a:spcPts val="576"/>
              </a:spcBef>
              <a:buNone/>
            </a:pPr>
            <a:endParaRPr lang="en-US" i="1">
              <a:solidFill>
                <a:schemeClr val="tx1"/>
              </a:solidFill>
            </a:endParaRPr>
          </a:p>
          <a:p>
            <a:pPr marL="0" indent="0" algn="ctr" defTabSz="914400" eaLnBrk="1" hangingPunct="1">
              <a:spcBef>
                <a:spcPts val="576"/>
              </a:spcBef>
              <a:buNone/>
            </a:pPr>
            <a:r>
              <a:rPr lang="en-US" b="1" i="1">
                <a:solidFill>
                  <a:schemeClr val="tx1"/>
                </a:solidFill>
              </a:rPr>
              <a:t>Bad team members can hide in a crowd. That crowd is almost always made up of good team members.</a:t>
            </a:r>
          </a:p>
          <a:p>
            <a:pPr marL="0" indent="0" algn="ctr" defTabSz="914400" eaLnBrk="1" hangingPunct="1">
              <a:spcBef>
                <a:spcPts val="576"/>
              </a:spcBef>
              <a:buNone/>
            </a:pPr>
            <a:r>
              <a:rPr lang="en-US" b="1" i="1">
                <a:solidFill>
                  <a:schemeClr val="tx1"/>
                </a:solidFill>
              </a:rPr>
              <a:t>What does this mean to you and your team?</a:t>
            </a:r>
            <a:endParaRPr lang="en-US" sz="1000" b="1" i="1" dirty="0">
              <a:solidFill>
                <a:schemeClr val="tx1"/>
              </a:solidFill>
            </a:endParaRPr>
          </a:p>
        </p:txBody>
      </p:sp>
      <p:sp>
        <p:nvSpPr>
          <p:cNvPr id="6" name="Rectangle 2">
            <a:extLst>
              <a:ext uri="{FF2B5EF4-FFF2-40B4-BE49-F238E27FC236}">
                <a16:creationId xmlns:a16="http://schemas.microsoft.com/office/drawing/2014/main" id="{D4E27D38-3C9A-AE57-4FD7-FFEF1312C00C}"/>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Common Good</a:t>
            </a:r>
            <a:endParaRPr lang="en-US" sz="4000" b="1" i="1" dirty="0">
              <a:solidFill>
                <a:srgbClr val="981F23"/>
              </a:solidFill>
              <a:latin typeface="Calibri" pitchFamily="-72" charset="0"/>
            </a:endParaRPr>
          </a:p>
        </p:txBody>
      </p:sp>
      <p:pic>
        <p:nvPicPr>
          <p:cNvPr id="2" name="Picture 1">
            <a:extLst>
              <a:ext uri="{FF2B5EF4-FFF2-40B4-BE49-F238E27FC236}">
                <a16:creationId xmlns:a16="http://schemas.microsoft.com/office/drawing/2014/main" id="{7B521EAE-DFFD-3421-4DFF-99F7041CC82F}"/>
              </a:ext>
            </a:extLst>
          </p:cNvPr>
          <p:cNvPicPr>
            <a:picLocks noChangeAspect="1"/>
          </p:cNvPicPr>
          <p:nvPr/>
        </p:nvPicPr>
        <p:blipFill>
          <a:blip r:embed="rId3"/>
          <a:stretch>
            <a:fillRect/>
          </a:stretch>
        </p:blipFill>
        <p:spPr>
          <a:xfrm>
            <a:off x="7914784" y="6055092"/>
            <a:ext cx="1291001" cy="438940"/>
          </a:xfrm>
          <a:prstGeom prst="rect">
            <a:avLst/>
          </a:prstGeom>
        </p:spPr>
      </p:pic>
      <p:sp>
        <p:nvSpPr>
          <p:cNvPr id="3" name="Footer Placeholder 1">
            <a:extLst>
              <a:ext uri="{FF2B5EF4-FFF2-40B4-BE49-F238E27FC236}">
                <a16:creationId xmlns:a16="http://schemas.microsoft.com/office/drawing/2014/main" id="{437E87D4-AD52-7A7C-381B-C642A7D6D245}"/>
              </a:ext>
            </a:extLst>
          </p:cNvPr>
          <p:cNvSpPr>
            <a:spLocks noGrp="1"/>
          </p:cNvSpPr>
          <p:nvPr/>
        </p:nvSpPr>
        <p:spPr>
          <a:xfrm>
            <a:off x="6109576" y="6460018"/>
            <a:ext cx="2895600" cy="365125"/>
          </a:xfrm>
          <a:prstGeom prst="rect">
            <a:avLst/>
          </a:prstGeom>
        </p:spPr>
        <p:txBody>
          <a:bodyPr vert="horz" lIns="91440" tIns="45720" rIns="91440" bIns="45720" rtlCol="0" anchor="ctr"/>
          <a:ls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lgn="r">
              <a:defRPr/>
            </a:pPr>
            <a:r>
              <a:rPr lang="en-US" sz="900" dirty="0">
                <a:latin typeface="Calibri"/>
                <a:cs typeface="Calibri"/>
              </a:rPr>
              <a:t>Ken Chapman &amp; Associates, Inc. All Rights Reserved</a:t>
            </a:r>
          </a:p>
          <a:p>
            <a:pPr algn="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3598271284"/>
      </p:ext>
    </p:extLst>
  </p:cSld>
  <p:clrMapOvr>
    <a:masterClrMapping/>
  </p:clrMapOvr>
  <p:transition spd="med">
    <p:circl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57200" y="2194560"/>
            <a:ext cx="8229600" cy="380055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Roundtable Discussion #3</a:t>
            </a:r>
          </a:p>
          <a:p>
            <a:pPr marL="0" indent="0" algn="ctr" defTabSz="914400" eaLnBrk="1" hangingPunct="1">
              <a:spcBef>
                <a:spcPts val="576"/>
              </a:spcBef>
              <a:buNone/>
            </a:pPr>
            <a:endParaRPr lang="en-US" b="1" i="1" dirty="0">
              <a:solidFill>
                <a:schemeClr val="tx1"/>
              </a:solidFill>
            </a:endParaRPr>
          </a:p>
          <a:p>
            <a:pPr marL="0" indent="0" algn="ctr" eaLnBrk="1" hangingPunct="1">
              <a:spcBef>
                <a:spcPts val="576"/>
              </a:spcBef>
              <a:buNone/>
            </a:pPr>
            <a:r>
              <a:rPr lang="en-US" b="1" i="1" dirty="0"/>
              <a:t>What are some behaviors that are wrong in the workplace?</a:t>
            </a:r>
          </a:p>
          <a:p>
            <a:pPr marL="0" indent="0" algn="ctr" eaLnBrk="1" hangingPunct="1">
              <a:spcBef>
                <a:spcPts val="576"/>
              </a:spcBef>
              <a:buNone/>
            </a:pPr>
            <a:endParaRPr lang="en-US" b="1" i="1" dirty="0"/>
          </a:p>
          <a:p>
            <a:pPr marL="0" indent="0" algn="ctr" eaLnBrk="1" hangingPunct="1">
              <a:spcBef>
                <a:spcPts val="576"/>
              </a:spcBef>
              <a:buNone/>
            </a:pPr>
            <a:r>
              <a:rPr lang="en-US" b="1" i="1" dirty="0"/>
              <a:t> </a:t>
            </a:r>
          </a:p>
          <a:p>
            <a:pPr marL="0" indent="0" algn="ctr" defTabSz="914400" eaLnBrk="1" hangingPunct="1">
              <a:spcBef>
                <a:spcPts val="576"/>
              </a:spcBef>
              <a:buNone/>
            </a:pPr>
            <a:endParaRPr lang="en-US" b="1" i="1" dirty="0">
              <a:solidFill>
                <a:schemeClr val="tx1"/>
              </a:solidFill>
            </a:endParaRPr>
          </a:p>
          <a:p>
            <a:pPr marL="0" indent="0" algn="ctr" defTabSz="914400" eaLnBrk="1" hangingPunct="1">
              <a:spcBef>
                <a:spcPts val="576"/>
              </a:spcBef>
              <a:buNone/>
            </a:pPr>
            <a:endParaRPr lang="en-US" sz="1000" b="1" i="1" dirty="0">
              <a:solidFill>
                <a:schemeClr val="tx1"/>
              </a:solidFill>
            </a:endParaRPr>
          </a:p>
        </p:txBody>
      </p:sp>
      <p:sp>
        <p:nvSpPr>
          <p:cNvPr id="6" name="Rectangle 2">
            <a:extLst>
              <a:ext uri="{FF2B5EF4-FFF2-40B4-BE49-F238E27FC236}">
                <a16:creationId xmlns:a16="http://schemas.microsoft.com/office/drawing/2014/main" id="{8AB81506-397B-8632-A76A-611AEF2DC4F2}"/>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Common Good</a:t>
            </a:r>
            <a:endParaRPr lang="en-US" sz="4000" b="1" i="1" dirty="0">
              <a:solidFill>
                <a:srgbClr val="981F23"/>
              </a:solidFill>
              <a:latin typeface="Calibri" pitchFamily="-72" charset="0"/>
            </a:endParaRPr>
          </a:p>
        </p:txBody>
      </p:sp>
      <p:pic>
        <p:nvPicPr>
          <p:cNvPr id="2" name="Picture 1">
            <a:extLst>
              <a:ext uri="{FF2B5EF4-FFF2-40B4-BE49-F238E27FC236}">
                <a16:creationId xmlns:a16="http://schemas.microsoft.com/office/drawing/2014/main" id="{75F9D9C0-53A2-C5D9-0B7A-81B3E489E253}"/>
              </a:ext>
            </a:extLst>
          </p:cNvPr>
          <p:cNvPicPr>
            <a:picLocks noChangeAspect="1"/>
          </p:cNvPicPr>
          <p:nvPr/>
        </p:nvPicPr>
        <p:blipFill>
          <a:blip r:embed="rId3"/>
          <a:stretch>
            <a:fillRect/>
          </a:stretch>
        </p:blipFill>
        <p:spPr>
          <a:xfrm>
            <a:off x="7914784" y="6055092"/>
            <a:ext cx="1291001" cy="438940"/>
          </a:xfrm>
          <a:prstGeom prst="rect">
            <a:avLst/>
          </a:prstGeom>
        </p:spPr>
      </p:pic>
      <p:sp>
        <p:nvSpPr>
          <p:cNvPr id="3" name="Footer Placeholder 1">
            <a:extLst>
              <a:ext uri="{FF2B5EF4-FFF2-40B4-BE49-F238E27FC236}">
                <a16:creationId xmlns:a16="http://schemas.microsoft.com/office/drawing/2014/main" id="{6457F5E8-D54D-0B86-A747-107C02816622}"/>
              </a:ext>
            </a:extLst>
          </p:cNvPr>
          <p:cNvSpPr>
            <a:spLocks noGrp="1"/>
          </p:cNvSpPr>
          <p:nvPr/>
        </p:nvSpPr>
        <p:spPr>
          <a:xfrm>
            <a:off x="6109576" y="6460018"/>
            <a:ext cx="2895600" cy="365125"/>
          </a:xfrm>
          <a:prstGeom prst="rect">
            <a:avLst/>
          </a:prstGeom>
        </p:spPr>
        <p:txBody>
          <a:bodyPr vert="horz" lIns="91440" tIns="45720" rIns="91440" bIns="45720" rtlCol="0" anchor="ctr"/>
          <a:ls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lgn="r">
              <a:defRPr/>
            </a:pPr>
            <a:r>
              <a:rPr lang="en-US" sz="900" dirty="0">
                <a:latin typeface="Calibri"/>
                <a:cs typeface="Calibri"/>
              </a:rPr>
              <a:t>Ken Chapman &amp; Associates, Inc. All Rights Reserved</a:t>
            </a:r>
          </a:p>
          <a:p>
            <a:pPr algn="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941971157"/>
      </p:ext>
    </p:extLst>
  </p:cSld>
  <p:clrMapOvr>
    <a:masterClrMapping/>
  </p:clrMapOvr>
  <p:transition spd="med">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57200" y="2194560"/>
            <a:ext cx="8229600" cy="35458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Roundtable Discussion #4</a:t>
            </a:r>
          </a:p>
          <a:p>
            <a:pPr marL="0" indent="0" algn="ctr" defTabSz="914400" eaLnBrk="1" hangingPunct="1">
              <a:spcBef>
                <a:spcPts val="576"/>
              </a:spcBef>
              <a:buNone/>
            </a:pPr>
            <a:endParaRPr lang="en-US" dirty="0"/>
          </a:p>
          <a:p>
            <a:pPr marL="0" indent="0" algn="ctr" eaLnBrk="1" hangingPunct="1">
              <a:spcBef>
                <a:spcPts val="576"/>
              </a:spcBef>
              <a:buNone/>
            </a:pPr>
            <a:r>
              <a:rPr lang="en-US" b="1" i="1" dirty="0"/>
              <a:t>What can your team member do that would make your </a:t>
            </a:r>
          </a:p>
          <a:p>
            <a:pPr marL="0" indent="0" algn="ctr" eaLnBrk="1" hangingPunct="1">
              <a:spcBef>
                <a:spcPts val="576"/>
              </a:spcBef>
              <a:buNone/>
            </a:pPr>
            <a:r>
              <a:rPr lang="en-US" b="1" i="1" dirty="0"/>
              <a:t>day easier?</a:t>
            </a:r>
          </a:p>
        </p:txBody>
      </p:sp>
      <p:sp>
        <p:nvSpPr>
          <p:cNvPr id="6" name="Rectangle 2">
            <a:extLst>
              <a:ext uri="{FF2B5EF4-FFF2-40B4-BE49-F238E27FC236}">
                <a16:creationId xmlns:a16="http://schemas.microsoft.com/office/drawing/2014/main" id="{A3104CF9-AF2A-1A86-9DBB-D2055F84D1E0}"/>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Common Good</a:t>
            </a:r>
            <a:endParaRPr lang="en-US" sz="4000" b="1" i="1" dirty="0">
              <a:solidFill>
                <a:srgbClr val="981F23"/>
              </a:solidFill>
              <a:latin typeface="Calibri" pitchFamily="-72" charset="0"/>
            </a:endParaRPr>
          </a:p>
        </p:txBody>
      </p:sp>
      <p:pic>
        <p:nvPicPr>
          <p:cNvPr id="2" name="Picture 1">
            <a:extLst>
              <a:ext uri="{FF2B5EF4-FFF2-40B4-BE49-F238E27FC236}">
                <a16:creationId xmlns:a16="http://schemas.microsoft.com/office/drawing/2014/main" id="{25C10678-145A-94AB-6F0A-37520B81CA14}"/>
              </a:ext>
            </a:extLst>
          </p:cNvPr>
          <p:cNvPicPr>
            <a:picLocks noChangeAspect="1"/>
          </p:cNvPicPr>
          <p:nvPr/>
        </p:nvPicPr>
        <p:blipFill>
          <a:blip r:embed="rId3"/>
          <a:stretch>
            <a:fillRect/>
          </a:stretch>
        </p:blipFill>
        <p:spPr>
          <a:xfrm>
            <a:off x="7914784" y="6055092"/>
            <a:ext cx="1291001" cy="438940"/>
          </a:xfrm>
          <a:prstGeom prst="rect">
            <a:avLst/>
          </a:prstGeom>
        </p:spPr>
      </p:pic>
      <p:sp>
        <p:nvSpPr>
          <p:cNvPr id="3" name="Footer Placeholder 1">
            <a:extLst>
              <a:ext uri="{FF2B5EF4-FFF2-40B4-BE49-F238E27FC236}">
                <a16:creationId xmlns:a16="http://schemas.microsoft.com/office/drawing/2014/main" id="{5E60F6A6-E5F3-500A-8C68-66E3EF2E36D6}"/>
              </a:ext>
            </a:extLst>
          </p:cNvPr>
          <p:cNvSpPr>
            <a:spLocks noGrp="1"/>
          </p:cNvSpPr>
          <p:nvPr/>
        </p:nvSpPr>
        <p:spPr>
          <a:xfrm>
            <a:off x="6109576" y="6460018"/>
            <a:ext cx="2895600" cy="365125"/>
          </a:xfrm>
          <a:prstGeom prst="rect">
            <a:avLst/>
          </a:prstGeom>
        </p:spPr>
        <p:txBody>
          <a:bodyPr vert="horz" lIns="91440" tIns="45720" rIns="91440" bIns="45720" rtlCol="0" anchor="ctr"/>
          <a:ls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lgn="r">
              <a:defRPr/>
            </a:pPr>
            <a:r>
              <a:rPr lang="en-US" sz="900" dirty="0">
                <a:latin typeface="Calibri"/>
                <a:cs typeface="Calibri"/>
              </a:rPr>
              <a:t>Ken Chapman &amp; Associates, Inc. All Rights Reserved</a:t>
            </a:r>
          </a:p>
          <a:p>
            <a:pPr algn="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599738601"/>
      </p:ext>
    </p:extLst>
  </p:cSld>
  <p:clrMapOvr>
    <a:masterClrMapping/>
  </p:clrMapOvr>
  <p:transition spd="med">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57200" y="2194560"/>
            <a:ext cx="8229600" cy="42875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lnSpc>
                <a:spcPct val="120000"/>
              </a:lnSpc>
              <a:spcBef>
                <a:spcPts val="576"/>
              </a:spcBef>
              <a:buNone/>
            </a:pPr>
            <a:r>
              <a:rPr lang="en-US" dirty="0"/>
              <a:t>Roundtable Discussion #5</a:t>
            </a:r>
          </a:p>
          <a:p>
            <a:pPr marL="0" indent="0" algn="ctr" defTabSz="914400" eaLnBrk="1" hangingPunct="1">
              <a:lnSpc>
                <a:spcPct val="120000"/>
              </a:lnSpc>
              <a:spcBef>
                <a:spcPts val="576"/>
              </a:spcBef>
              <a:buNone/>
            </a:pPr>
            <a:endParaRPr lang="en-US" b="1" i="1" dirty="0">
              <a:solidFill>
                <a:schemeClr val="tx1"/>
              </a:solidFill>
            </a:endParaRPr>
          </a:p>
          <a:p>
            <a:pPr marL="0" indent="0" algn="ctr" eaLnBrk="1" hangingPunct="1">
              <a:spcBef>
                <a:spcPts val="576"/>
              </a:spcBef>
              <a:buNone/>
            </a:pPr>
            <a:r>
              <a:rPr lang="en-US" b="1" i="1" dirty="0"/>
              <a:t>What can you do to make your team member’s day easier?</a:t>
            </a:r>
            <a:endParaRPr lang="en-US" b="1" i="1" dirty="0">
              <a:solidFill>
                <a:schemeClr val="tx1"/>
              </a:solidFill>
            </a:endParaRPr>
          </a:p>
          <a:p>
            <a:pPr marL="0" indent="0" algn="ctr" defTabSz="914400" eaLnBrk="1" hangingPunct="1">
              <a:lnSpc>
                <a:spcPct val="120000"/>
              </a:lnSpc>
              <a:spcBef>
                <a:spcPts val="576"/>
              </a:spcBef>
              <a:buNone/>
            </a:pPr>
            <a:endParaRPr lang="en-US" sz="1000" b="1" i="1" dirty="0">
              <a:solidFill>
                <a:schemeClr val="tx1"/>
              </a:solidFill>
            </a:endParaRPr>
          </a:p>
        </p:txBody>
      </p:sp>
      <p:sp>
        <p:nvSpPr>
          <p:cNvPr id="6" name="Rectangle 2">
            <a:extLst>
              <a:ext uri="{FF2B5EF4-FFF2-40B4-BE49-F238E27FC236}">
                <a16:creationId xmlns:a16="http://schemas.microsoft.com/office/drawing/2014/main" id="{7B3112DD-2C23-31AD-1CDD-28C8EA7C0399}"/>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Common Good</a:t>
            </a:r>
            <a:endParaRPr lang="en-US" sz="4000" b="1" i="1" dirty="0">
              <a:solidFill>
                <a:srgbClr val="981F23"/>
              </a:solidFill>
              <a:latin typeface="Calibri" pitchFamily="-72" charset="0"/>
            </a:endParaRPr>
          </a:p>
        </p:txBody>
      </p:sp>
      <p:pic>
        <p:nvPicPr>
          <p:cNvPr id="2" name="Picture 1">
            <a:extLst>
              <a:ext uri="{FF2B5EF4-FFF2-40B4-BE49-F238E27FC236}">
                <a16:creationId xmlns:a16="http://schemas.microsoft.com/office/drawing/2014/main" id="{60A4C1FE-71F0-654A-7E83-91F23982D3C2}"/>
              </a:ext>
            </a:extLst>
          </p:cNvPr>
          <p:cNvPicPr>
            <a:picLocks noChangeAspect="1"/>
          </p:cNvPicPr>
          <p:nvPr/>
        </p:nvPicPr>
        <p:blipFill>
          <a:blip r:embed="rId3"/>
          <a:stretch>
            <a:fillRect/>
          </a:stretch>
        </p:blipFill>
        <p:spPr>
          <a:xfrm>
            <a:off x="7914784" y="6055092"/>
            <a:ext cx="1291001" cy="438940"/>
          </a:xfrm>
          <a:prstGeom prst="rect">
            <a:avLst/>
          </a:prstGeom>
        </p:spPr>
      </p:pic>
      <p:sp>
        <p:nvSpPr>
          <p:cNvPr id="3" name="Footer Placeholder 1">
            <a:extLst>
              <a:ext uri="{FF2B5EF4-FFF2-40B4-BE49-F238E27FC236}">
                <a16:creationId xmlns:a16="http://schemas.microsoft.com/office/drawing/2014/main" id="{70DD644D-B3CD-FAFD-AABB-4968D5730402}"/>
              </a:ext>
            </a:extLst>
          </p:cNvPr>
          <p:cNvSpPr>
            <a:spLocks noGrp="1"/>
          </p:cNvSpPr>
          <p:nvPr/>
        </p:nvSpPr>
        <p:spPr>
          <a:xfrm>
            <a:off x="6109576" y="6460018"/>
            <a:ext cx="2895600" cy="365125"/>
          </a:xfrm>
          <a:prstGeom prst="rect">
            <a:avLst/>
          </a:prstGeom>
        </p:spPr>
        <p:txBody>
          <a:bodyPr vert="horz" lIns="91440" tIns="45720" rIns="91440" bIns="45720" rtlCol="0" anchor="ctr"/>
          <a:ls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lgn="r">
              <a:defRPr/>
            </a:pPr>
            <a:r>
              <a:rPr lang="en-US" sz="900" dirty="0">
                <a:latin typeface="Calibri"/>
                <a:cs typeface="Calibri"/>
              </a:rPr>
              <a:t>Ken Chapman &amp; Associates, Inc. All Rights Reserved</a:t>
            </a:r>
          </a:p>
          <a:p>
            <a:pPr algn="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40518354"/>
      </p:ext>
    </p:extLst>
  </p:cSld>
  <p:clrMapOvr>
    <a:masterClrMapping/>
  </p:clrMapOvr>
  <p:transition spd="med">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57200" y="219456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a:t>Roundtable Discussion #6</a:t>
            </a:r>
          </a:p>
          <a:p>
            <a:pPr marL="0" indent="0" algn="ctr" defTabSz="914400" eaLnBrk="1" hangingPunct="1">
              <a:spcBef>
                <a:spcPts val="576"/>
              </a:spcBef>
              <a:buNone/>
            </a:pPr>
            <a:endParaRPr lang="en-US"/>
          </a:p>
          <a:p>
            <a:pPr marL="0" indent="0" algn="ctr" eaLnBrk="1" hangingPunct="1">
              <a:spcBef>
                <a:spcPts val="576"/>
              </a:spcBef>
              <a:buNone/>
            </a:pPr>
            <a:r>
              <a:rPr lang="en-US" b="1" i="1"/>
              <a:t>Everyone says they don’t want anyone to get hurt.</a:t>
            </a:r>
          </a:p>
          <a:p>
            <a:pPr marL="0" indent="0" algn="ctr" eaLnBrk="1" hangingPunct="1">
              <a:spcBef>
                <a:spcPts val="576"/>
              </a:spcBef>
              <a:buNone/>
            </a:pPr>
            <a:r>
              <a:rPr lang="en-US" b="1" i="1"/>
              <a:t>Is it enough to say you don’t want anyone to get hurt or do you have to be willing to speak up even when you’re uncomfortable or you’re worried someone may dislike you for speaking up?</a:t>
            </a:r>
          </a:p>
          <a:p>
            <a:pPr marL="0" indent="0" algn="ctr" eaLnBrk="1" hangingPunct="1">
              <a:spcBef>
                <a:spcPts val="576"/>
              </a:spcBef>
              <a:buNone/>
            </a:pPr>
            <a:r>
              <a:rPr lang="en-US" b="1" i="1"/>
              <a:t> Are you really committed to safety if you won’t speak up?</a:t>
            </a:r>
          </a:p>
          <a:p>
            <a:pPr marL="0" indent="0" algn="ctr" defTabSz="914400" eaLnBrk="1" hangingPunct="1">
              <a:spcBef>
                <a:spcPts val="576"/>
              </a:spcBef>
              <a:buNone/>
            </a:pPr>
            <a:endParaRPr lang="en-US"/>
          </a:p>
          <a:p>
            <a:pPr marL="0" indent="0" algn="ctr" defTabSz="914400" eaLnBrk="1" hangingPunct="1">
              <a:spcBef>
                <a:spcPts val="576"/>
              </a:spcBef>
              <a:buNone/>
            </a:pPr>
            <a:endParaRPr lang="en-US" sz="1000" b="1" i="1" dirty="0">
              <a:solidFill>
                <a:schemeClr val="tx1"/>
              </a:solidFill>
            </a:endParaRPr>
          </a:p>
        </p:txBody>
      </p:sp>
      <p:sp>
        <p:nvSpPr>
          <p:cNvPr id="6" name="Rectangle 2">
            <a:extLst>
              <a:ext uri="{FF2B5EF4-FFF2-40B4-BE49-F238E27FC236}">
                <a16:creationId xmlns:a16="http://schemas.microsoft.com/office/drawing/2014/main" id="{26C7C39B-53EE-5887-D4EA-2B91BF228127}"/>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Common Good</a:t>
            </a:r>
            <a:endParaRPr lang="en-US" sz="4000" b="1" i="1" dirty="0">
              <a:solidFill>
                <a:srgbClr val="981F23"/>
              </a:solidFill>
              <a:latin typeface="Calibri" pitchFamily="-72" charset="0"/>
            </a:endParaRPr>
          </a:p>
        </p:txBody>
      </p:sp>
      <p:pic>
        <p:nvPicPr>
          <p:cNvPr id="2" name="Picture 1">
            <a:extLst>
              <a:ext uri="{FF2B5EF4-FFF2-40B4-BE49-F238E27FC236}">
                <a16:creationId xmlns:a16="http://schemas.microsoft.com/office/drawing/2014/main" id="{D7B12CB2-7DD4-E487-3B6A-2CE1AB802B77}"/>
              </a:ext>
            </a:extLst>
          </p:cNvPr>
          <p:cNvPicPr>
            <a:picLocks noChangeAspect="1"/>
          </p:cNvPicPr>
          <p:nvPr/>
        </p:nvPicPr>
        <p:blipFill>
          <a:blip r:embed="rId3"/>
          <a:stretch>
            <a:fillRect/>
          </a:stretch>
        </p:blipFill>
        <p:spPr>
          <a:xfrm>
            <a:off x="7914784" y="6055092"/>
            <a:ext cx="1291001" cy="438940"/>
          </a:xfrm>
          <a:prstGeom prst="rect">
            <a:avLst/>
          </a:prstGeom>
        </p:spPr>
      </p:pic>
      <p:sp>
        <p:nvSpPr>
          <p:cNvPr id="3" name="Footer Placeholder 1">
            <a:extLst>
              <a:ext uri="{FF2B5EF4-FFF2-40B4-BE49-F238E27FC236}">
                <a16:creationId xmlns:a16="http://schemas.microsoft.com/office/drawing/2014/main" id="{1EB11286-F041-924C-139F-8E6E8FA030AA}"/>
              </a:ext>
            </a:extLst>
          </p:cNvPr>
          <p:cNvSpPr>
            <a:spLocks noGrp="1"/>
          </p:cNvSpPr>
          <p:nvPr/>
        </p:nvSpPr>
        <p:spPr>
          <a:xfrm>
            <a:off x="6109576" y="6460018"/>
            <a:ext cx="2895600" cy="365125"/>
          </a:xfrm>
          <a:prstGeom prst="rect">
            <a:avLst/>
          </a:prstGeom>
        </p:spPr>
        <p:txBody>
          <a:bodyPr vert="horz" lIns="91440" tIns="45720" rIns="91440" bIns="45720" rtlCol="0" anchor="ctr"/>
          <a:ls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lgn="r">
              <a:defRPr/>
            </a:pPr>
            <a:r>
              <a:rPr lang="en-US" sz="900" dirty="0">
                <a:latin typeface="Calibri"/>
                <a:cs typeface="Calibri"/>
              </a:rPr>
              <a:t>Ken Chapman &amp; Associates, Inc. All Rights Reserved</a:t>
            </a:r>
          </a:p>
          <a:p>
            <a:pPr algn="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939722827"/>
      </p:ext>
    </p:extLst>
  </p:cSld>
  <p:clrMapOvr>
    <a:masterClrMapping/>
  </p:clrMapOvr>
  <p:transition spd="med">
    <p:circl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30870</TotalTime>
  <Words>332</Words>
  <Application>Microsoft Office PowerPoint</Application>
  <PresentationFormat>On-screen Show (4:3)</PresentationFormat>
  <Paragraphs>49</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Perpetua Titling MT</vt:lpstr>
      <vt:lpstr>Apothecary</vt:lpstr>
      <vt:lpstr>PowerPoint Presentation</vt:lpstr>
      <vt:lpstr>PowerPoint Presentation</vt:lpstr>
      <vt:lpstr>PowerPoint Presentation</vt:lpstr>
      <vt:lpstr>PowerPoint Presentation</vt:lpstr>
      <vt:lpstr>PowerPoint Presentation</vt:lpstr>
      <vt:lpstr>PowerPoint Presentation</vt:lpstr>
    </vt:vector>
  </TitlesOfParts>
  <Company>Randall Reilly Publishing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Askew</dc:creator>
  <cp:lastModifiedBy>Susanne Rives</cp:lastModifiedBy>
  <cp:revision>485</cp:revision>
  <cp:lastPrinted>2023-06-20T20:24:23Z</cp:lastPrinted>
  <dcterms:created xsi:type="dcterms:W3CDTF">2014-04-21T13:47:24Z</dcterms:created>
  <dcterms:modified xsi:type="dcterms:W3CDTF">2024-06-06T20:17:21Z</dcterms:modified>
</cp:coreProperties>
</file>